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8" r:id="rId6"/>
    <p:sldId id="261" r:id="rId7"/>
    <p:sldId id="257" r:id="rId8"/>
    <p:sldId id="262" r:id="rId9"/>
    <p:sldId id="263" r:id="rId10"/>
    <p:sldId id="266" r:id="rId11"/>
    <p:sldId id="264" r:id="rId12"/>
    <p:sldId id="26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58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35726" y="862150"/>
            <a:ext cx="9344887" cy="391523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4000" b="1" dirty="0" smtClean="0"/>
              <a:t>STRIPI UČENCEV 6. RAZREDA OŠ </a:t>
            </a:r>
            <a:r>
              <a:rPr lang="sl-SI" sz="4000" b="1" dirty="0"/>
              <a:t>COL</a:t>
            </a:r>
            <a:r>
              <a:rPr lang="sl-SI" sz="2400" b="1" dirty="0"/>
              <a:t/>
            </a:r>
            <a:br>
              <a:rPr lang="sl-SI" sz="2400" b="1" dirty="0"/>
            </a:br>
            <a:r>
              <a:rPr lang="sl-SI" sz="3600" dirty="0" smtClean="0"/>
              <a:t>na teme: </a:t>
            </a:r>
            <a:r>
              <a:rPr lang="sl-SI" sz="4400" dirty="0" smtClean="0"/>
              <a:t/>
            </a:r>
            <a:br>
              <a:rPr lang="sl-SI" sz="4400" dirty="0" smtClean="0"/>
            </a:br>
            <a:r>
              <a:rPr lang="sl-SI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MOJ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VSAKDAN V </a:t>
            </a:r>
            <a:r>
              <a:rPr lang="sl-SI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ČASU </a:t>
            </a:r>
            <a:r>
              <a:rPr lang="sl-SI" sz="24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SAMOIZOLACIJE</a:t>
            </a:r>
            <a:r>
              <a:rPr lang="sl-SI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l-SI" sz="18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 PO </a:t>
            </a:r>
            <a:r>
              <a:rPr lang="sl-SI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KORONAVIRUSU</a:t>
            </a:r>
            <a:r>
              <a:rPr lang="sl-SI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18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sz="18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sz="24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VIRUSI.</a:t>
            </a:r>
            <a:r>
              <a:rPr lang="sl-SI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sz="4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71778" y="4777382"/>
            <a:ext cx="8825658" cy="861420"/>
          </a:xfrm>
        </p:spPr>
        <p:txBody>
          <a:bodyPr/>
          <a:lstStyle/>
          <a:p>
            <a:r>
              <a:rPr lang="sl-SI" dirty="0"/>
              <a:t>Mentorica: Svetlana </a:t>
            </a:r>
            <a:r>
              <a:rPr lang="sl-SI" dirty="0" err="1"/>
              <a:t>Bušen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4198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117" y="740228"/>
            <a:ext cx="7771605" cy="55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dirty="0" smtClean="0"/>
              <a:t>Tomaž Štefančič</a:t>
            </a:r>
            <a:endParaRPr lang="sl-SI" sz="3200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1019098"/>
            <a:ext cx="9426633" cy="5654218"/>
          </a:xfrm>
          <a:prstGeom prst="rect">
            <a:avLst/>
          </a:prstGeom>
        </p:spPr>
      </p:pic>
      <p:sp>
        <p:nvSpPr>
          <p:cNvPr id="12" name="Označba mesta vsebin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6142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3" y="1158240"/>
            <a:ext cx="11344133" cy="5038444"/>
          </a:xfrm>
        </p:spPr>
      </p:pic>
    </p:spTree>
    <p:extLst>
      <p:ext uri="{BB962C8B-B14F-4D97-AF65-F5344CB8AC3E}">
        <p14:creationId xmlns:p14="http://schemas.microsoft.com/office/powerpoint/2010/main" val="6621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David Črnigoj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6506" y="113914"/>
            <a:ext cx="4773254" cy="67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Beti Kobal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198721"/>
            <a:ext cx="4824549" cy="6512462"/>
          </a:xfrm>
        </p:spPr>
      </p:pic>
    </p:spTree>
    <p:extLst>
      <p:ext uri="{BB962C8B-B14F-4D97-AF65-F5344CB8AC3E}">
        <p14:creationId xmlns:p14="http://schemas.microsoft.com/office/powerpoint/2010/main" val="38090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Maj Hrobat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5922" y="981462"/>
            <a:ext cx="6504630" cy="4878472"/>
          </a:xfrm>
        </p:spPr>
      </p:pic>
    </p:spTree>
    <p:extLst>
      <p:ext uri="{BB962C8B-B14F-4D97-AF65-F5344CB8AC3E}">
        <p14:creationId xmlns:p14="http://schemas.microsoft.com/office/powerpoint/2010/main" val="2320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Matevž Hladnik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93935"/>
            <a:ext cx="4848949" cy="6629711"/>
          </a:xfrm>
        </p:spPr>
      </p:pic>
    </p:spTree>
    <p:extLst>
      <p:ext uri="{BB962C8B-B14F-4D97-AF65-F5344CB8AC3E}">
        <p14:creationId xmlns:p14="http://schemas.microsoft.com/office/powerpoint/2010/main" val="124561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Luka </a:t>
            </a:r>
            <a:r>
              <a:rPr lang="sl-SI" dirty="0" err="1" smtClean="0"/>
              <a:t>Rušt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76" y="103155"/>
            <a:ext cx="5122293" cy="6685177"/>
          </a:xfrm>
        </p:spPr>
      </p:pic>
    </p:spTree>
    <p:extLst>
      <p:ext uri="{BB962C8B-B14F-4D97-AF65-F5344CB8AC3E}">
        <p14:creationId xmlns:p14="http://schemas.microsoft.com/office/powerpoint/2010/main" val="427287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Špela Žejn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33" y="173445"/>
            <a:ext cx="4859941" cy="6597470"/>
          </a:xfrm>
        </p:spPr>
      </p:pic>
    </p:spTree>
    <p:extLst>
      <p:ext uri="{BB962C8B-B14F-4D97-AF65-F5344CB8AC3E}">
        <p14:creationId xmlns:p14="http://schemas.microsoft.com/office/powerpoint/2010/main" val="21687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Tej Puc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95" y="209364"/>
            <a:ext cx="5691674" cy="6561551"/>
          </a:xfrm>
        </p:spPr>
      </p:pic>
    </p:spTree>
    <p:extLst>
      <p:ext uri="{BB962C8B-B14F-4D97-AF65-F5344CB8AC3E}">
        <p14:creationId xmlns:p14="http://schemas.microsoft.com/office/powerpoint/2010/main" val="258801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Tobija Pregelj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37" y="196760"/>
            <a:ext cx="4833257" cy="6567954"/>
          </a:xfrm>
        </p:spPr>
      </p:pic>
    </p:spTree>
    <p:extLst>
      <p:ext uri="{BB962C8B-B14F-4D97-AF65-F5344CB8AC3E}">
        <p14:creationId xmlns:p14="http://schemas.microsoft.com/office/powerpoint/2010/main" val="82150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dirty="0" smtClean="0"/>
              <a:t>Veronika Mikuž</a:t>
            </a:r>
            <a:endParaRPr lang="sl-SI" sz="36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86" y="1071155"/>
            <a:ext cx="7391330" cy="5371769"/>
          </a:xfrm>
        </p:spPr>
      </p:pic>
    </p:spTree>
    <p:extLst>
      <p:ext uri="{BB962C8B-B14F-4D97-AF65-F5344CB8AC3E}">
        <p14:creationId xmlns:p14="http://schemas.microsoft.com/office/powerpoint/2010/main" val="364300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o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</TotalTime>
  <Words>31</Words>
  <Application>Microsoft Office PowerPoint</Application>
  <PresentationFormat>Širokozaslonsko</PresentationFormat>
  <Paragraphs>12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Naelektreno</vt:lpstr>
      <vt:lpstr>STRIPI UČENCEV 6. RAZREDA OŠ COL na teme:  MOJ VSAKDAN V ČASU SAMOIZOLACIJE,  KAKO BO PO KORONAVIRUSU,  VIRUSI. </vt:lpstr>
      <vt:lpstr>Beti Kobal</vt:lpstr>
      <vt:lpstr>Maj Hrobat</vt:lpstr>
      <vt:lpstr>Matevž Hladnik</vt:lpstr>
      <vt:lpstr>Luka Rušt</vt:lpstr>
      <vt:lpstr>Špela Žejn</vt:lpstr>
      <vt:lpstr>Tej Puc</vt:lpstr>
      <vt:lpstr>Tobija Pregelj</vt:lpstr>
      <vt:lpstr>Veronika Mikuž</vt:lpstr>
      <vt:lpstr>PowerPointova predstavitev</vt:lpstr>
      <vt:lpstr>Tomaž Štefančič</vt:lpstr>
      <vt:lpstr>PowerPointova predstavitev</vt:lpstr>
      <vt:lpstr>David Črnigoj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svetlanaplesnicar@gmail.com</dc:creator>
  <cp:lastModifiedBy>ROID</cp:lastModifiedBy>
  <cp:revision>4</cp:revision>
  <dcterms:created xsi:type="dcterms:W3CDTF">2020-04-24T09:52:24Z</dcterms:created>
  <dcterms:modified xsi:type="dcterms:W3CDTF">2020-05-04T10:16:22Z</dcterms:modified>
</cp:coreProperties>
</file>