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0" r:id="rId5"/>
    <p:sldId id="261" r:id="rId6"/>
    <p:sldId id="262" r:id="rId7"/>
    <p:sldId id="263" r:id="rId8"/>
    <p:sldId id="259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167C-F492-44BA-BFD4-31E8A8E43C75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E5AC-DF99-4C1D-9D7B-48DB4A1528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615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167C-F492-44BA-BFD4-31E8A8E43C75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E5AC-DF99-4C1D-9D7B-48DB4A1528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958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167C-F492-44BA-BFD4-31E8A8E43C75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E5AC-DF99-4C1D-9D7B-48DB4A1528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1995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167C-F492-44BA-BFD4-31E8A8E43C75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E5AC-DF99-4C1D-9D7B-48DB4A1528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7948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167C-F492-44BA-BFD4-31E8A8E43C75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E5AC-DF99-4C1D-9D7B-48DB4A1528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9123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167C-F492-44BA-BFD4-31E8A8E43C75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E5AC-DF99-4C1D-9D7B-48DB4A1528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669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167C-F492-44BA-BFD4-31E8A8E43C75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E5AC-DF99-4C1D-9D7B-48DB4A1528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941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167C-F492-44BA-BFD4-31E8A8E43C75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E5AC-DF99-4C1D-9D7B-48DB4A1528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579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167C-F492-44BA-BFD4-31E8A8E43C75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E5AC-DF99-4C1D-9D7B-48DB4A1528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339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167C-F492-44BA-BFD4-31E8A8E43C75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E5AC-DF99-4C1D-9D7B-48DB4A1528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567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167C-F492-44BA-BFD4-31E8A8E43C75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E5AC-DF99-4C1D-9D7B-48DB4A1528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5167C-F492-44BA-BFD4-31E8A8E43C75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4E5AC-DF99-4C1D-9D7B-48DB4A1528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496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607" y="-30479"/>
            <a:ext cx="5166359" cy="6888479"/>
          </a:xfrm>
          <a:prstGeom prst="rect">
            <a:avLst/>
          </a:prstGeom>
        </p:spPr>
      </p:pic>
      <p:sp>
        <p:nvSpPr>
          <p:cNvPr id="6" name="Pravokoten oblaček 5"/>
          <p:cNvSpPr/>
          <p:nvPr/>
        </p:nvSpPr>
        <p:spPr>
          <a:xfrm>
            <a:off x="7889966" y="0"/>
            <a:ext cx="3814354" cy="2055222"/>
          </a:xfrm>
          <a:prstGeom prst="wedgeRectCallout">
            <a:avLst>
              <a:gd name="adj1" fmla="val -71938"/>
              <a:gd name="adj2" fmla="val 48517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</a:rPr>
              <a:t>Danes se sprehajamo po Ajdovščini, kjer so 5. maja 1945 ustanovili prvo slovensko vlado. </a:t>
            </a:r>
          </a:p>
          <a:p>
            <a:pPr algn="ctr"/>
            <a:r>
              <a:rPr lang="sl-SI" b="1" dirty="0" smtClean="0">
                <a:solidFill>
                  <a:schemeClr val="tx1"/>
                </a:solidFill>
              </a:rPr>
              <a:t>Naključne občane smo povprašali, zakaj neki so ravno v Ajdovščini oklicali prvo vlado.</a:t>
            </a:r>
            <a:endParaRPr lang="sl-SI" b="1" dirty="0">
              <a:solidFill>
                <a:schemeClr val="tx1"/>
              </a:solidFill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217715" y="174171"/>
            <a:ext cx="2420983" cy="126274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chemeClr val="tx1"/>
                </a:solidFill>
              </a:rPr>
              <a:t>OBČINA AJDOVŠČINA PRAZNUJE</a:t>
            </a:r>
            <a:endParaRPr lang="sl-SI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05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0"/>
            <a:ext cx="10128069" cy="6858000"/>
          </a:xfrm>
          <a:prstGeom prst="rect">
            <a:avLst/>
          </a:prstGeom>
        </p:spPr>
      </p:pic>
      <p:sp>
        <p:nvSpPr>
          <p:cNvPr id="5" name="Pravokoten oblaček 4"/>
          <p:cNvSpPr/>
          <p:nvPr/>
        </p:nvSpPr>
        <p:spPr>
          <a:xfrm>
            <a:off x="3422470" y="182880"/>
            <a:ext cx="3587931" cy="1454331"/>
          </a:xfrm>
          <a:prstGeom prst="wedgeRectCallout">
            <a:avLst>
              <a:gd name="adj1" fmla="val 41930"/>
              <a:gd name="adj2" fmla="val 83154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</a:rPr>
              <a:t>Ajdovci, naše </a:t>
            </a:r>
            <a:r>
              <a:rPr lang="sl-SI" b="1" i="1" dirty="0" smtClean="0">
                <a:solidFill>
                  <a:schemeClr val="tx1"/>
                </a:solidFill>
              </a:rPr>
              <a:t>none</a:t>
            </a:r>
            <a:r>
              <a:rPr lang="sl-SI" b="1" dirty="0" smtClean="0">
                <a:solidFill>
                  <a:schemeClr val="tx1"/>
                </a:solidFill>
              </a:rPr>
              <a:t> in </a:t>
            </a:r>
            <a:r>
              <a:rPr lang="sl-SI" b="1" i="1" dirty="0" err="1" smtClean="0">
                <a:solidFill>
                  <a:schemeClr val="tx1"/>
                </a:solidFill>
              </a:rPr>
              <a:t>nonoti</a:t>
            </a:r>
            <a:r>
              <a:rPr lang="sl-SI" b="1" dirty="0" smtClean="0">
                <a:solidFill>
                  <a:schemeClr val="tx1"/>
                </a:solidFill>
              </a:rPr>
              <a:t>, so </a:t>
            </a:r>
            <a:r>
              <a:rPr lang="sl-SI" b="1" dirty="0">
                <a:solidFill>
                  <a:schemeClr val="tx1"/>
                </a:solidFill>
              </a:rPr>
              <a:t>imeli močno narodno zavest, ker so bili dolgo pod Italijo.</a:t>
            </a:r>
          </a:p>
        </p:txBody>
      </p:sp>
    </p:spTree>
    <p:extLst>
      <p:ext uri="{BB962C8B-B14F-4D97-AF65-F5344CB8AC3E}">
        <p14:creationId xmlns:p14="http://schemas.microsoft.com/office/powerpoint/2010/main" val="390511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09" y="0"/>
            <a:ext cx="10467702" cy="6858000"/>
          </a:xfrm>
          <a:prstGeom prst="rect">
            <a:avLst/>
          </a:prstGeom>
        </p:spPr>
      </p:pic>
      <p:sp>
        <p:nvSpPr>
          <p:cNvPr id="6" name="Pravokoten oblaček 5"/>
          <p:cNvSpPr/>
          <p:nvPr/>
        </p:nvSpPr>
        <p:spPr>
          <a:xfrm>
            <a:off x="1898468" y="1071153"/>
            <a:ext cx="2795451" cy="1410789"/>
          </a:xfrm>
          <a:prstGeom prst="wedgeRectCallout">
            <a:avLst>
              <a:gd name="adj1" fmla="val 46784"/>
              <a:gd name="adj2" fmla="val 67585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i="0" dirty="0" smtClean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Ja, naši politiki so hoteli, da bi bila burja slovenska. </a:t>
            </a:r>
            <a:endParaRPr lang="sl-SI" b="1" dirty="0">
              <a:solidFill>
                <a:schemeClr val="tx1"/>
              </a:solidFill>
            </a:endParaRPr>
          </a:p>
        </p:txBody>
      </p:sp>
      <p:sp>
        <p:nvSpPr>
          <p:cNvPr id="7" name="Pravokoten oblaček 6"/>
          <p:cNvSpPr/>
          <p:nvPr/>
        </p:nvSpPr>
        <p:spPr>
          <a:xfrm>
            <a:off x="8138159" y="1223552"/>
            <a:ext cx="2795451" cy="1410789"/>
          </a:xfrm>
          <a:prstGeom prst="wedgeRectCallout">
            <a:avLst>
              <a:gd name="adj1" fmla="val -40132"/>
              <a:gd name="adj2" fmla="val 6882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 smtClean="0">
                <a:solidFill>
                  <a:schemeClr val="tx1"/>
                </a:solidFill>
              </a:rPr>
              <a:t>Italijani niso bili navajeni </a:t>
            </a:r>
            <a:r>
              <a:rPr lang="pl-PL" b="1" dirty="0">
                <a:solidFill>
                  <a:schemeClr val="tx1"/>
                </a:solidFill>
              </a:rPr>
              <a:t>na tako burjo </a:t>
            </a:r>
            <a:r>
              <a:rPr lang="pl-PL" b="1" dirty="0" smtClean="0">
                <a:solidFill>
                  <a:schemeClr val="tx1"/>
                </a:solidFill>
              </a:rPr>
              <a:t>in jih </a:t>
            </a:r>
            <a:r>
              <a:rPr lang="pl-PL" b="1" dirty="0">
                <a:solidFill>
                  <a:schemeClr val="tx1"/>
                </a:solidFill>
              </a:rPr>
              <a:t>je odpihnilo </a:t>
            </a:r>
            <a:r>
              <a:rPr lang="pl-PL" b="1" dirty="0" smtClean="0">
                <a:solidFill>
                  <a:schemeClr val="tx1"/>
                </a:solidFill>
              </a:rPr>
              <a:t>kar nazaj v Italijo.</a:t>
            </a:r>
            <a:endParaRPr lang="sl-SI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679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/>
          <a:srcRect l="5371" t="10464" r="13547" b="10770"/>
          <a:stretch/>
        </p:blipFill>
        <p:spPr>
          <a:xfrm>
            <a:off x="1088571" y="-2424"/>
            <a:ext cx="9980023" cy="6883979"/>
          </a:xfrm>
          <a:prstGeom prst="rect">
            <a:avLst/>
          </a:prstGeom>
        </p:spPr>
      </p:pic>
      <p:sp>
        <p:nvSpPr>
          <p:cNvPr id="7" name="Pravokoten oblaček 6"/>
          <p:cNvSpPr/>
          <p:nvPr/>
        </p:nvSpPr>
        <p:spPr>
          <a:xfrm>
            <a:off x="1088571" y="3013166"/>
            <a:ext cx="2107474" cy="923107"/>
          </a:xfrm>
          <a:prstGeom prst="wedgeRectCallout">
            <a:avLst>
              <a:gd name="adj1" fmla="val 25265"/>
              <a:gd name="adj2" fmla="val 111925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>
                <a:solidFill>
                  <a:schemeClr val="tx1"/>
                </a:solidFill>
              </a:rPr>
              <a:t>Se jim je </a:t>
            </a:r>
            <a:r>
              <a:rPr lang="sl-SI" b="1" dirty="0" smtClean="0">
                <a:solidFill>
                  <a:schemeClr val="tx1"/>
                </a:solidFill>
              </a:rPr>
              <a:t>tukaj že </a:t>
            </a:r>
            <a:r>
              <a:rPr lang="sl-SI" b="1" i="1" dirty="0">
                <a:solidFill>
                  <a:schemeClr val="tx1"/>
                </a:solidFill>
              </a:rPr>
              <a:t>fajn</a:t>
            </a:r>
            <a:r>
              <a:rPr lang="sl-SI" b="1" dirty="0">
                <a:solidFill>
                  <a:schemeClr val="tx1"/>
                </a:solidFill>
              </a:rPr>
              <a:t> </a:t>
            </a:r>
            <a:r>
              <a:rPr lang="sl-SI" b="1" i="1" dirty="0" err="1" smtClean="0">
                <a:solidFill>
                  <a:schemeClr val="tx1"/>
                </a:solidFill>
              </a:rPr>
              <a:t>zdejlu</a:t>
            </a:r>
            <a:r>
              <a:rPr lang="sl-SI" b="1" dirty="0" smtClean="0">
                <a:solidFill>
                  <a:schemeClr val="tx1"/>
                </a:solidFill>
              </a:rPr>
              <a:t>.</a:t>
            </a:r>
            <a:endParaRPr lang="sl-SI" b="1" dirty="0">
              <a:solidFill>
                <a:schemeClr val="tx1"/>
              </a:solidFill>
            </a:endParaRPr>
          </a:p>
        </p:txBody>
      </p:sp>
      <p:sp>
        <p:nvSpPr>
          <p:cNvPr id="8" name="Pravokoten oblaček 7"/>
          <p:cNvSpPr/>
          <p:nvPr/>
        </p:nvSpPr>
        <p:spPr>
          <a:xfrm>
            <a:off x="2821578" y="-2424"/>
            <a:ext cx="2995748" cy="1733007"/>
          </a:xfrm>
          <a:prstGeom prst="wedgeRectCallout">
            <a:avLst>
              <a:gd name="adj1" fmla="val 46785"/>
              <a:gd name="adj2" fmla="val 6055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 smtClean="0">
                <a:solidFill>
                  <a:schemeClr val="tx1"/>
                </a:solidFill>
              </a:rPr>
              <a:t>Je bil že čas, da so osvobodili naše kraje. In prav je, da so tukaj ustanovili vlado, da so s tem poudarili in pokazali, da je Primorska </a:t>
            </a:r>
            <a:r>
              <a:rPr lang="sl-SI" b="1" dirty="0">
                <a:solidFill>
                  <a:schemeClr val="tx1"/>
                </a:solidFill>
              </a:rPr>
              <a:t>s</a:t>
            </a:r>
            <a:r>
              <a:rPr lang="sl-SI" b="1" dirty="0" smtClean="0">
                <a:solidFill>
                  <a:schemeClr val="tx1"/>
                </a:solidFill>
              </a:rPr>
              <a:t>lovenska.</a:t>
            </a:r>
            <a:endParaRPr lang="sl-SI" b="1" dirty="0">
              <a:solidFill>
                <a:schemeClr val="tx1"/>
              </a:solidFill>
            </a:endParaRPr>
          </a:p>
        </p:txBody>
      </p:sp>
      <p:sp>
        <p:nvSpPr>
          <p:cNvPr id="9" name="Pravokoten oblaček 8"/>
          <p:cNvSpPr/>
          <p:nvPr/>
        </p:nvSpPr>
        <p:spPr>
          <a:xfrm>
            <a:off x="8403771" y="1393371"/>
            <a:ext cx="2664823" cy="1132113"/>
          </a:xfrm>
          <a:prstGeom prst="wedgeRectCallout">
            <a:avLst>
              <a:gd name="adj1" fmla="val -33901"/>
              <a:gd name="adj2" fmla="val 72523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>
                <a:solidFill>
                  <a:schemeClr val="tx1"/>
                </a:solidFill>
              </a:rPr>
              <a:t>Ker so </a:t>
            </a:r>
            <a:r>
              <a:rPr lang="sl-SI" b="1" dirty="0" smtClean="0">
                <a:solidFill>
                  <a:schemeClr val="tx1"/>
                </a:solidFill>
              </a:rPr>
              <a:t>tukaj </a:t>
            </a:r>
            <a:r>
              <a:rPr lang="sl-SI" b="1" dirty="0">
                <a:solidFill>
                  <a:schemeClr val="tx1"/>
                </a:solidFill>
              </a:rPr>
              <a:t>ostanki Castre in so jih Rimljani </a:t>
            </a:r>
            <a:r>
              <a:rPr lang="sl-SI" b="1" dirty="0" smtClean="0">
                <a:solidFill>
                  <a:schemeClr val="tx1"/>
                </a:solidFill>
              </a:rPr>
              <a:t>navdihnili ...</a:t>
            </a:r>
            <a:endParaRPr lang="sl-SI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47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7" y="0"/>
            <a:ext cx="10032274" cy="6858000"/>
          </a:xfrm>
          <a:prstGeom prst="rect">
            <a:avLst/>
          </a:prstGeom>
        </p:spPr>
      </p:pic>
      <p:sp>
        <p:nvSpPr>
          <p:cNvPr id="6" name="Pravokoten oblaček 5"/>
          <p:cNvSpPr/>
          <p:nvPr/>
        </p:nvSpPr>
        <p:spPr>
          <a:xfrm>
            <a:off x="1175657" y="783771"/>
            <a:ext cx="2795451" cy="1410789"/>
          </a:xfrm>
          <a:prstGeom prst="wedgeRectCallout">
            <a:avLst>
              <a:gd name="adj1" fmla="val 46784"/>
              <a:gd name="adj2" fmla="val 67585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>
                <a:solidFill>
                  <a:schemeClr val="tx1"/>
                </a:solidFill>
              </a:rPr>
              <a:t>Ker je burja prečistila zrak in ustvarila prijetno klimo, v kateri so lahko sprejemali pomembne odločitve.</a:t>
            </a:r>
          </a:p>
        </p:txBody>
      </p:sp>
      <p:sp>
        <p:nvSpPr>
          <p:cNvPr id="7" name="Pravokoten oblaček 6"/>
          <p:cNvSpPr/>
          <p:nvPr/>
        </p:nvSpPr>
        <p:spPr>
          <a:xfrm>
            <a:off x="4728754" y="1236616"/>
            <a:ext cx="2795451" cy="1410789"/>
          </a:xfrm>
          <a:prstGeom prst="wedgeRectCallout">
            <a:avLst>
              <a:gd name="adj1" fmla="val -17702"/>
              <a:gd name="adj2" fmla="val 90424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 smtClean="0">
                <a:solidFill>
                  <a:schemeClr val="tx1"/>
                </a:solidFill>
              </a:rPr>
              <a:t>Verjetno so </a:t>
            </a:r>
            <a:r>
              <a:rPr lang="sl-SI" b="1" dirty="0">
                <a:solidFill>
                  <a:schemeClr val="tx1"/>
                </a:solidFill>
              </a:rPr>
              <a:t>naročili </a:t>
            </a:r>
            <a:r>
              <a:rPr lang="sl-SI" b="1" dirty="0" smtClean="0">
                <a:solidFill>
                  <a:schemeClr val="tx1"/>
                </a:solidFill>
              </a:rPr>
              <a:t>burji, </a:t>
            </a:r>
            <a:r>
              <a:rPr lang="sl-SI" b="1" dirty="0">
                <a:solidFill>
                  <a:schemeClr val="tx1"/>
                </a:solidFill>
              </a:rPr>
              <a:t>da odpihne slabe ljudi stran.</a:t>
            </a:r>
          </a:p>
        </p:txBody>
      </p:sp>
      <p:sp>
        <p:nvSpPr>
          <p:cNvPr id="8" name="Pravokoten oblaček 7"/>
          <p:cNvSpPr/>
          <p:nvPr/>
        </p:nvSpPr>
        <p:spPr>
          <a:xfrm>
            <a:off x="8412480" y="178525"/>
            <a:ext cx="2795451" cy="1410789"/>
          </a:xfrm>
          <a:prstGeom prst="wedgeRectCallout">
            <a:avLst>
              <a:gd name="adj1" fmla="val 1613"/>
              <a:gd name="adj2" fmla="val 74992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>
                <a:solidFill>
                  <a:schemeClr val="tx1"/>
                </a:solidFill>
              </a:rPr>
              <a:t>Zakaj bi </a:t>
            </a:r>
            <a:r>
              <a:rPr lang="sl-SI" b="1" dirty="0" smtClean="0">
                <a:solidFill>
                  <a:schemeClr val="tx1"/>
                </a:solidFill>
              </a:rPr>
              <a:t>ustanavljali tako pomembne stvari kje drugje? Primorci smo veseli </a:t>
            </a:r>
            <a:r>
              <a:rPr lang="sl-SI" b="1" dirty="0">
                <a:solidFill>
                  <a:schemeClr val="tx1"/>
                </a:solidFill>
              </a:rPr>
              <a:t>ljudje</a:t>
            </a:r>
            <a:r>
              <a:rPr lang="sl-SI" b="1" dirty="0" smtClean="0">
                <a:solidFill>
                  <a:schemeClr val="tx1"/>
                </a:solidFill>
              </a:rPr>
              <a:t>, imamo </a:t>
            </a:r>
            <a:r>
              <a:rPr lang="sl-SI" b="1" dirty="0">
                <a:solidFill>
                  <a:schemeClr val="tx1"/>
                </a:solidFill>
              </a:rPr>
              <a:t>najboljši pršut in vino.</a:t>
            </a:r>
          </a:p>
        </p:txBody>
      </p:sp>
    </p:spTree>
    <p:extLst>
      <p:ext uri="{BB962C8B-B14F-4D97-AF65-F5344CB8AC3E}">
        <p14:creationId xmlns:p14="http://schemas.microsoft.com/office/powerpoint/2010/main" val="1421905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00" b="26984"/>
          <a:stretch/>
        </p:blipFill>
        <p:spPr>
          <a:xfrm>
            <a:off x="1114697" y="0"/>
            <a:ext cx="10554788" cy="6858000"/>
          </a:xfrm>
          <a:prstGeom prst="rect">
            <a:avLst/>
          </a:prstGeom>
        </p:spPr>
      </p:pic>
      <p:sp>
        <p:nvSpPr>
          <p:cNvPr id="5" name="Pravokoten oblaček 4"/>
          <p:cNvSpPr/>
          <p:nvPr/>
        </p:nvSpPr>
        <p:spPr>
          <a:xfrm>
            <a:off x="3352800" y="-8709"/>
            <a:ext cx="2795451" cy="1410789"/>
          </a:xfrm>
          <a:prstGeom prst="wedgeRectCallout">
            <a:avLst>
              <a:gd name="adj1" fmla="val -61004"/>
              <a:gd name="adj2" fmla="val 75609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 smtClean="0">
                <a:solidFill>
                  <a:schemeClr val="tx1"/>
                </a:solidFill>
              </a:rPr>
              <a:t>Da so poudarili, da je Ajdovščina vedno bila in bo tudi ostala slovenska. </a:t>
            </a:r>
            <a:endParaRPr lang="sl-SI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14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0" y="0"/>
            <a:ext cx="9200605" cy="6858000"/>
          </a:xfrm>
          <a:prstGeom prst="rect">
            <a:avLst/>
          </a:prstGeom>
        </p:spPr>
      </p:pic>
      <p:sp>
        <p:nvSpPr>
          <p:cNvPr id="5" name="Pravokoten oblaček 4"/>
          <p:cNvSpPr/>
          <p:nvPr/>
        </p:nvSpPr>
        <p:spPr>
          <a:xfrm>
            <a:off x="8103325" y="1545770"/>
            <a:ext cx="2795451" cy="1410789"/>
          </a:xfrm>
          <a:prstGeom prst="wedgeRectCallout">
            <a:avLst>
              <a:gd name="adj1" fmla="val -47608"/>
              <a:gd name="adj2" fmla="val 83016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 smtClean="0">
                <a:solidFill>
                  <a:schemeClr val="tx1"/>
                </a:solidFill>
              </a:rPr>
              <a:t>S tem dogodkom so se želeli zahvaliti vsem  Primorcem za njihov trud v  boju proti fašizmu.</a:t>
            </a:r>
            <a:endParaRPr lang="sl-SI" b="1" dirty="0">
              <a:solidFill>
                <a:schemeClr val="tx1"/>
              </a:solidFill>
            </a:endParaRPr>
          </a:p>
        </p:txBody>
      </p:sp>
      <p:sp>
        <p:nvSpPr>
          <p:cNvPr id="6" name="Pravokoten oblaček 5"/>
          <p:cNvSpPr/>
          <p:nvPr/>
        </p:nvSpPr>
        <p:spPr>
          <a:xfrm>
            <a:off x="1698169" y="2105297"/>
            <a:ext cx="2795451" cy="1410789"/>
          </a:xfrm>
          <a:prstGeom prst="wedgeRectCallout">
            <a:avLst>
              <a:gd name="adj1" fmla="val 60803"/>
              <a:gd name="adj2" fmla="val 102769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 smtClean="0">
                <a:solidFill>
                  <a:schemeClr val="tx1"/>
                </a:solidFill>
              </a:rPr>
              <a:t> Da so se končno lahko tudi Ajdovci malo poveselili, saj so bili več let pod tujo (italijansko) oblastjo. </a:t>
            </a:r>
            <a:endParaRPr lang="sl-SI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1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470263"/>
            <a:ext cx="10515600" cy="5706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Strip so ustvarjali učenci OŠ Col:</a:t>
            </a:r>
          </a:p>
          <a:p>
            <a:pPr>
              <a:buFontTx/>
              <a:buChar char="-"/>
            </a:pPr>
            <a:r>
              <a:rPr lang="sl-SI" dirty="0" smtClean="0"/>
              <a:t>risbe: Lia Bajec, </a:t>
            </a:r>
            <a:r>
              <a:rPr lang="sl-SI" dirty="0"/>
              <a:t>Rebeka </a:t>
            </a:r>
            <a:r>
              <a:rPr lang="sl-SI" dirty="0" smtClean="0"/>
              <a:t>Lampe,</a:t>
            </a:r>
            <a:r>
              <a:rPr lang="sl-SI" dirty="0"/>
              <a:t> Veronika </a:t>
            </a:r>
            <a:r>
              <a:rPr lang="sl-SI" dirty="0" err="1" smtClean="0"/>
              <a:t>Stubelj</a:t>
            </a:r>
            <a:r>
              <a:rPr lang="sl-SI" dirty="0" smtClean="0"/>
              <a:t>, 9. razred</a:t>
            </a:r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  Adelini </a:t>
            </a:r>
            <a:r>
              <a:rPr lang="sl-SI" dirty="0" err="1" smtClean="0"/>
              <a:t>Krasniqi</a:t>
            </a:r>
            <a:r>
              <a:rPr lang="sl-SI" dirty="0" smtClean="0"/>
              <a:t>, </a:t>
            </a:r>
            <a:r>
              <a:rPr lang="sl-SI" dirty="0" err="1" smtClean="0"/>
              <a:t>Enia</a:t>
            </a:r>
            <a:r>
              <a:rPr lang="sl-SI" dirty="0" smtClean="0"/>
              <a:t> Leban, 7.razred</a:t>
            </a:r>
          </a:p>
          <a:p>
            <a:pPr marL="0" indent="0">
              <a:buNone/>
            </a:pPr>
            <a:r>
              <a:rPr lang="sl-SI" dirty="0" smtClean="0"/>
              <a:t>	  Beti Kobal, 6. razred</a:t>
            </a:r>
          </a:p>
          <a:p>
            <a:pPr>
              <a:buFontTx/>
              <a:buChar char="-"/>
            </a:pPr>
            <a:r>
              <a:rPr lang="sl-SI" dirty="0" smtClean="0"/>
              <a:t>dialogi: Nejc Komel, Nina Petrovčič, Lan Puc, Eva Lemut,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 Gašper Hladnik, 8. razred</a:t>
            </a:r>
          </a:p>
          <a:p>
            <a:pPr marL="0" indent="0">
              <a:buNone/>
            </a:pPr>
            <a:r>
              <a:rPr lang="sl-SI" dirty="0" smtClean="0"/>
              <a:t>                 Karin Kobal, </a:t>
            </a:r>
            <a:r>
              <a:rPr lang="sl-SI" dirty="0" err="1" smtClean="0"/>
              <a:t>Enia</a:t>
            </a:r>
            <a:r>
              <a:rPr lang="sl-SI" dirty="0" smtClean="0"/>
              <a:t> Leban, Enej Komjanc, Eva Koren, </a:t>
            </a:r>
            <a:endParaRPr lang="sl-SI" dirty="0" smtClean="0"/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 </a:t>
            </a:r>
            <a:r>
              <a:rPr lang="sl-SI" dirty="0" smtClean="0"/>
              <a:t>Nik </a:t>
            </a:r>
            <a:r>
              <a:rPr lang="sl-SI" dirty="0" smtClean="0"/>
              <a:t>Rovan, </a:t>
            </a:r>
            <a:r>
              <a:rPr lang="sl-SI" dirty="0" smtClean="0"/>
              <a:t>Saša </a:t>
            </a:r>
            <a:r>
              <a:rPr lang="sl-SI" dirty="0" smtClean="0"/>
              <a:t>Kobal, 7. razred</a:t>
            </a:r>
          </a:p>
          <a:p>
            <a:pPr marL="0" indent="0">
              <a:buNone/>
            </a:pPr>
            <a:r>
              <a:rPr lang="sl-SI" dirty="0" smtClean="0"/>
              <a:t>Mentorica:</a:t>
            </a:r>
            <a:r>
              <a:rPr lang="sl-SI" dirty="0"/>
              <a:t> </a:t>
            </a:r>
            <a:r>
              <a:rPr lang="sl-SI" dirty="0" smtClean="0"/>
              <a:t>Jasmina Likar </a:t>
            </a:r>
            <a:r>
              <a:rPr lang="sl-SI" dirty="0" err="1" smtClean="0"/>
              <a:t>Štinjek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Lektoriranje: Svetlana </a:t>
            </a:r>
            <a:r>
              <a:rPr lang="sl-SI" dirty="0" err="1" smtClean="0"/>
              <a:t>Bušen</a:t>
            </a:r>
            <a:r>
              <a:rPr lang="sl-SI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9564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262</Words>
  <Application>Microsoft Office PowerPoint</Application>
  <PresentationFormat>Širokozaslonsko</PresentationFormat>
  <Paragraphs>25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Roboto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ROID</dc:creator>
  <cp:lastModifiedBy>ROID</cp:lastModifiedBy>
  <cp:revision>22</cp:revision>
  <dcterms:created xsi:type="dcterms:W3CDTF">2020-04-23T11:23:06Z</dcterms:created>
  <dcterms:modified xsi:type="dcterms:W3CDTF">2020-04-24T09:41:01Z</dcterms:modified>
</cp:coreProperties>
</file>