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ostope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ostope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2FD300-D9B2-4F3A-A13D-841DC4F04A8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2840F6-4F47-4880-894E-92E2D5802609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afe.s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rial" pitchFamily="34" charset="0"/>
                <a:cs typeface="Arial" pitchFamily="34" charset="0"/>
              </a:rPr>
              <a:t>LAŽNE NOVICE NA INTERNETU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315904" cy="4387248"/>
          </a:xfrm>
        </p:spPr>
        <p:txBody>
          <a:bodyPr>
            <a:normAutofit/>
          </a:bodyPr>
          <a:lstStyle/>
          <a:p>
            <a:pPr algn="ctr"/>
            <a:endParaRPr lang="sl-SI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l-SI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l-SI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l-SI" sz="36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sl-SI" sz="36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sl-SI" sz="3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sl-SI" sz="2800" dirty="0" smtClean="0">
                <a:latin typeface="Arial" pitchFamily="34" charset="0"/>
                <a:cs typeface="Arial" pitchFamily="34" charset="0"/>
              </a:rPr>
              <a:t>Tinkara Lampe, 7.r.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Ne, res ni lažna novica! | Student.s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38113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800" dirty="0" smtClean="0"/>
              <a:t>Kako preveriti, če je novica resnična?</a:t>
            </a:r>
            <a:endParaRPr lang="sl-SI" sz="3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2132856"/>
            <a:ext cx="7458032" cy="4115544"/>
          </a:xfrm>
        </p:spPr>
        <p:txBody>
          <a:bodyPr/>
          <a:lstStyle/>
          <a:p>
            <a:r>
              <a:rPr lang="sl-SI" dirty="0" smtClean="0"/>
              <a:t>besedilo preberi, če je sploh smiselno, </a:t>
            </a:r>
          </a:p>
          <a:p>
            <a:r>
              <a:rPr lang="sl-SI" dirty="0" smtClean="0"/>
              <a:t>preglej vire (od kje je kopirana),</a:t>
            </a:r>
          </a:p>
          <a:p>
            <a:r>
              <a:rPr lang="sl-SI" dirty="0" smtClean="0"/>
              <a:t>kdo je avtor (če je poznan),</a:t>
            </a:r>
          </a:p>
          <a:p>
            <a:r>
              <a:rPr lang="sl-SI" dirty="0" smtClean="0"/>
              <a:t>datum, če se je to sploh res zgodilo,</a:t>
            </a:r>
          </a:p>
          <a:p>
            <a:r>
              <a:rPr lang="sl-SI" dirty="0" smtClean="0"/>
              <a:t>…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Šolski komentarji: LAŽNE NOVICE - NI VSE RES, KAR JE NA INTERNET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5527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Ali lahko verjamemo vsem novicam 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2852936"/>
            <a:ext cx="7416824" cy="3395464"/>
          </a:xfrm>
        </p:spPr>
        <p:txBody>
          <a:bodyPr/>
          <a:lstStyle/>
          <a:p>
            <a:r>
              <a:rPr lang="sl-SI" dirty="0" smtClean="0"/>
              <a:t>NE, nekateri si novice, dogodke, pripetljaje, dejstva, dejanja ipd. izmišljajo!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Zakaj, si nekateri novice ipd. izmišljajo?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Ker hočejo na podlagi laži pridobiti:</a:t>
            </a:r>
          </a:p>
          <a:p>
            <a:r>
              <a:rPr lang="sl-SI" dirty="0" smtClean="0"/>
              <a:t>sledilce,</a:t>
            </a:r>
          </a:p>
          <a:p>
            <a:r>
              <a:rPr lang="sl-SI" dirty="0" smtClean="0"/>
              <a:t>bralce,</a:t>
            </a:r>
          </a:p>
          <a:p>
            <a:r>
              <a:rPr lang="sl-SI" dirty="0" smtClean="0"/>
              <a:t>oglede,</a:t>
            </a:r>
          </a:p>
          <a:p>
            <a:r>
              <a:rPr lang="sl-SI" dirty="0" smtClean="0"/>
              <a:t>…</a:t>
            </a:r>
          </a:p>
        </p:txBody>
      </p:sp>
      <p:pic>
        <p:nvPicPr>
          <p:cNvPr id="4" name="Slika 3" descr="Ljubezen v svetu všečko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5270500" cy="3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Več o tem pa na: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/>
          <a:lstStyle/>
          <a:p>
            <a:pPr algn="ctr"/>
            <a:r>
              <a:rPr lang="sl-SI" dirty="0" smtClean="0">
                <a:hlinkClick r:id="rId2"/>
              </a:rPr>
              <a:t>https://safe.si/</a:t>
            </a:r>
            <a:r>
              <a:rPr lang="sl-SI" dirty="0" smtClean="0"/>
              <a:t>, </a:t>
            </a:r>
          </a:p>
          <a:p>
            <a:pPr algn="ctr">
              <a:buNone/>
            </a:pPr>
            <a:r>
              <a:rPr lang="sl-SI" dirty="0" smtClean="0"/>
              <a:t>kjer izveš še več o varni rabi interneta!</a:t>
            </a:r>
            <a:endParaRPr lang="sl-SI" dirty="0"/>
          </a:p>
        </p:txBody>
      </p:sp>
      <p:pic>
        <p:nvPicPr>
          <p:cNvPr id="4" name="Slika 3" descr="SAFE.SI | safe.s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4572000" cy="2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PAZLJIVO NA INTERNETU!</a:t>
            </a:r>
            <a:endParaRPr lang="sl-SI" dirty="0"/>
          </a:p>
        </p:txBody>
      </p:sp>
      <p:pic>
        <p:nvPicPr>
          <p:cNvPr id="4" name="Ograda vsebine 3" descr="Easy.si - V središču dogodka - Varna raba Internet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820682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Po meri 1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9A9F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121</Words>
  <Application>Microsoft Office PowerPoint</Application>
  <PresentationFormat>Diaprojekcija na zaslonu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Verdana</vt:lpstr>
      <vt:lpstr>Wingdings 2</vt:lpstr>
      <vt:lpstr>Solsticij</vt:lpstr>
      <vt:lpstr>LAŽNE NOVICE NA INTERNETU</vt:lpstr>
      <vt:lpstr>Kako preveriti, če je novica resnična?</vt:lpstr>
      <vt:lpstr>PowerPointova predstavitev</vt:lpstr>
      <vt:lpstr>Ali lahko verjamemo vsem novicam ?</vt:lpstr>
      <vt:lpstr>Zakaj, si nekateri novice ipd. izmišljajo? </vt:lpstr>
      <vt:lpstr>Več o tem pa na:</vt:lpstr>
      <vt:lpstr>PAZLJIVO NA INTERNETU!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LAŽNE NOVICE NA INTERNETU</dc:title>
  <dc:creator>Silvester</dc:creator>
  <cp:lastModifiedBy>ROID</cp:lastModifiedBy>
  <cp:revision>7</cp:revision>
  <dcterms:created xsi:type="dcterms:W3CDTF">2020-04-14T11:25:37Z</dcterms:created>
  <dcterms:modified xsi:type="dcterms:W3CDTF">2020-04-19T06:53:31Z</dcterms:modified>
</cp:coreProperties>
</file>