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7" autoAdjust="0"/>
  </p:normalViewPr>
  <p:slideViewPr>
    <p:cSldViewPr>
      <p:cViewPr varScale="1">
        <p:scale>
          <a:sx n="88" d="100"/>
          <a:sy n="88" d="100"/>
        </p:scale>
        <p:origin x="494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864BFF7-A2A5-4E36-9B3A-1F332E0500D8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5E42A8C-B230-4562-B1A8-9ACF6844465B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3EBA5BD7-F043-4D1B-AA17-CD412FC534D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28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Raven povezovalnik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Raven povezovalnik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vrstice spodaj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Prostoročno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dirty="0"/>
            </a:p>
          </p:txBody>
        </p:sp>
        <p:sp>
          <p:nvSpPr>
            <p:cNvPr id="10" name="Prostoročno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dirty="0"/>
            </a:p>
          </p:txBody>
        </p:sp>
        <p:sp>
          <p:nvSpPr>
            <p:cNvPr id="11" name="Prostoročno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22" name="Označba mesta za datum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B709D5-7843-440C-9EB9-B3B9D1306EC0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23" name="Označba mesta za nogo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4" name="Označba mesta za številko diapoz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718AC-8A8F-4D0C-BCA3-5DC0D428998C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463C59-31DA-434F-83DE-BC550366D120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5C1E48-B901-4EF4-84BC-6620F55DEA93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Raven povezovalnik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Raven povezovalnik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Raven povezovalnik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7B3C61-7D19-43AA-A450-AF9A8F0970CD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74DCDB-C118-4AF0-BAE9-B06CE25B9AEE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F9A7BB-9723-4E59-931D-FBF5BC38D95A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7EE2F0-463A-4794-855E-33D9BF744761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C3378D-DF56-48FB-9B7E-2542DC434CC6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B9A097-AE0B-45D0-A9B8-9B174EF5E484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C5713E-EDAB-4B34-A4C1-ACEDC8F7412E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ve črte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Prostoročno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11" name="Prostoročno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14" name="Prostoročno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34DD-4FC0-4068-9A4C-00B9C25B0F16}" type="datetime1">
              <a:rPr lang="sl-SI" smtClean="0"/>
              <a:pPr/>
              <a:t>19. 04. 2020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014DD1E-5D91-48A3-AD6D-45FBA980D106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.si/nasveti/neprimerne-in-nezakonite-vsebine/zavajajoce-vseb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1844" y="584200"/>
            <a:ext cx="10153128" cy="2844800"/>
          </a:xfrm>
        </p:spPr>
        <p:txBody>
          <a:bodyPr rtlCol="0">
            <a:normAutofit/>
          </a:bodyPr>
          <a:lstStyle/>
          <a:p>
            <a:pPr rtl="0"/>
            <a:r>
              <a:rPr lang="sl-SI" sz="8000" dirty="0" smtClean="0">
                <a:latin typeface="Agency FB" panose="020B0503020202020204" pitchFamily="34" charset="0"/>
              </a:rPr>
              <a:t>LAŽNE NOVICE NA INTERNETU</a:t>
            </a:r>
            <a:endParaRPr lang="sl-SI" sz="8000" dirty="0">
              <a:latin typeface="Agency FB" panose="020B0503020202020204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125860" y="3429000"/>
            <a:ext cx="9001000" cy="1752600"/>
          </a:xfrm>
        </p:spPr>
        <p:txBody>
          <a:bodyPr rtlCol="0"/>
          <a:lstStyle/>
          <a:p>
            <a:pPr algn="ctr" rtl="0"/>
            <a:r>
              <a:rPr lang="sl-SI" dirty="0" smtClean="0">
                <a:latin typeface="Agency FB" panose="020B0503020202020204" pitchFamily="34" charset="0"/>
              </a:rPr>
              <a:t>Saša kobal, 7.razred,</a:t>
            </a:r>
          </a:p>
          <a:p>
            <a:pPr algn="ctr" rtl="0"/>
            <a:r>
              <a:rPr lang="sl-SI" dirty="0" smtClean="0">
                <a:latin typeface="Agency FB" panose="020B0503020202020204" pitchFamily="34" charset="0"/>
              </a:rPr>
              <a:t>Osnovna šola col,</a:t>
            </a:r>
          </a:p>
          <a:p>
            <a:pPr algn="ctr" rtl="0"/>
            <a:r>
              <a:rPr lang="sl-SI" dirty="0" smtClean="0">
                <a:latin typeface="Agency FB" panose="020B0503020202020204" pitchFamily="34" charset="0"/>
              </a:rPr>
              <a:t>2019/20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000" dirty="0" smtClean="0">
                <a:latin typeface="Agency FB" panose="020B0503020202020204" pitchFamily="34" charset="0"/>
              </a:rPr>
              <a:t>UVOD</a:t>
            </a:r>
            <a:endParaRPr lang="sl-SI" sz="6000" dirty="0">
              <a:latin typeface="Agency FB" panose="020B0503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Ne verjemi vsemu kar vidiš na internetu.</a:t>
            </a:r>
          </a:p>
          <a:p>
            <a:r>
              <a:rPr lang="sl-SI" sz="2400" dirty="0" smtClean="0"/>
              <a:t>Na spletu se pojavlja vedno več lažnih novic oz. „</a:t>
            </a:r>
            <a:r>
              <a:rPr lang="sl-SI" sz="2400" dirty="0" err="1" smtClean="0"/>
              <a:t>fake</a:t>
            </a:r>
            <a:r>
              <a:rPr lang="sl-SI" sz="2400" dirty="0" smtClean="0"/>
              <a:t> </a:t>
            </a:r>
            <a:r>
              <a:rPr lang="sl-SI" sz="2400" dirty="0" err="1" smtClean="0"/>
              <a:t>news</a:t>
            </a:r>
            <a:r>
              <a:rPr lang="sl-SI" sz="2400" dirty="0" smtClean="0"/>
              <a:t>“.</a:t>
            </a:r>
          </a:p>
          <a:p>
            <a:r>
              <a:rPr lang="sl-SI" sz="2400" dirty="0" smtClean="0"/>
              <a:t>Najpogosteje se z lažnimi novicami srečamo na </a:t>
            </a:r>
            <a:r>
              <a:rPr lang="sl-SI" sz="2400" dirty="0" smtClean="0">
                <a:latin typeface="Agency FB" panose="020B0503020202020204" pitchFamily="34" charset="0"/>
              </a:rPr>
              <a:t>DRUŽABNIH OMREŽJIH.</a:t>
            </a:r>
            <a:endParaRPr lang="sl-SI" sz="24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AutoShape 2" descr="Social Media Marketing Social Network Advertising, PNG, 660x396px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Social Media Marketing Social Network Advertising, PNG, 660x396px ..."/>
          <p:cNvSpPr>
            <a:spLocks noChangeAspect="1" noChangeArrowheads="1"/>
          </p:cNvSpPr>
          <p:nvPr/>
        </p:nvSpPr>
        <p:spPr bwMode="auto">
          <a:xfrm flipH="1" flipV="1">
            <a:off x="-962372" y="-1262414"/>
            <a:ext cx="1270347" cy="12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2" name="Picture 10" descr="File:Instagram logo 2016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41" y="3068959"/>
            <a:ext cx="2375079" cy="237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itter Logo - Free image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43" y="4518012"/>
            <a:ext cx="1849254" cy="1849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Teenager's View on Social Media - Backchannel | Snapchat log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4536" y="4574584"/>
            <a:ext cx="1958855" cy="195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ebook - Wikipedija, prosta enciklopedi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60" y="3705573"/>
            <a:ext cx="3242081" cy="121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612774" y="476672"/>
            <a:ext cx="10966609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dirty="0" smtClean="0">
                <a:latin typeface="Agency FB" panose="020B0503020202020204" pitchFamily="34" charset="0"/>
              </a:rPr>
              <a:t>KAKO </a:t>
            </a:r>
            <a:r>
              <a:rPr lang="sl-SI" sz="4800" dirty="0">
                <a:latin typeface="Agency FB" panose="020B0503020202020204" pitchFamily="34" charset="0"/>
              </a:rPr>
              <a:t>PREPOZNATI </a:t>
            </a:r>
            <a:r>
              <a:rPr lang="sl-SI" sz="4800" dirty="0" smtClean="0">
                <a:latin typeface="Agency FB" panose="020B0503020202020204" pitchFamily="34" charset="0"/>
              </a:rPr>
              <a:t>„FAKE NEWS“</a:t>
            </a:r>
            <a:endParaRPr lang="sl-SI" sz="4800" dirty="0">
              <a:latin typeface="Agency FB" panose="020B0503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5544" y="1621949"/>
            <a:ext cx="7127100" cy="186033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1. Prebrskaj</a:t>
            </a:r>
          </a:p>
          <a:p>
            <a:r>
              <a:rPr lang="sl-SI" sz="2400" u="sng" dirty="0"/>
              <a:t>P</a:t>
            </a:r>
            <a:r>
              <a:rPr lang="sl-SI" sz="2400" u="sng" dirty="0" smtClean="0"/>
              <a:t>reberi </a:t>
            </a:r>
            <a:r>
              <a:rPr lang="sl-SI" sz="2400" dirty="0" smtClean="0"/>
              <a:t>argumente.</a:t>
            </a:r>
          </a:p>
          <a:p>
            <a:r>
              <a:rPr lang="sl-SI" sz="2400" u="sng" dirty="0" smtClean="0"/>
              <a:t>Preveri</a:t>
            </a:r>
            <a:r>
              <a:rPr lang="sl-SI" sz="2400" dirty="0" smtClean="0"/>
              <a:t> če gre za starejšo sliko/video.</a:t>
            </a:r>
          </a:p>
          <a:p>
            <a:pPr marL="0" indent="0">
              <a:buNone/>
            </a:pPr>
            <a:endParaRPr lang="sl-SI" sz="2400" dirty="0" smtClean="0"/>
          </a:p>
          <a:p>
            <a:endParaRPr lang="sl-SI" sz="2400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6" name="AutoShape 12" descr="Like And Share, Button, Like Button, Arrow, Share Icon, Symb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" name="AutoShape 14" descr="Facebook Like logo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2" name="Picture 16" descr="Comment Logo - LogoD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35216"/>
          <a:stretch/>
        </p:blipFill>
        <p:spPr bwMode="auto">
          <a:xfrm>
            <a:off x="6454452" y="1675181"/>
            <a:ext cx="2233940" cy="206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rl Explain Sticker by RisuDong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6540" y="2117212"/>
            <a:ext cx="4619808" cy="404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909836" y="1268760"/>
            <a:ext cx="1066954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2. Viri </a:t>
            </a:r>
          </a:p>
          <a:p>
            <a:r>
              <a:rPr lang="sl-SI" sz="2400" u="sng" dirty="0" smtClean="0"/>
              <a:t>Ugotovi</a:t>
            </a:r>
            <a:r>
              <a:rPr lang="sl-SI" sz="2400" dirty="0" smtClean="0"/>
              <a:t> izvor informacij.</a:t>
            </a:r>
          </a:p>
          <a:p>
            <a:r>
              <a:rPr lang="sl-SI" sz="2400" u="sng" dirty="0" smtClean="0"/>
              <a:t>Prepričaj se</a:t>
            </a:r>
            <a:r>
              <a:rPr lang="sl-SI" sz="2400" dirty="0" smtClean="0"/>
              <a:t>, da gre za zanesljive vere.</a:t>
            </a:r>
            <a:endParaRPr lang="sl-SI" sz="24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814638"/>
            <a:ext cx="2952328" cy="193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irl Explain Sticker by RisuDong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4612" y="2177872"/>
            <a:ext cx="4870277" cy="42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981844" y="1243102"/>
            <a:ext cx="10081120" cy="2689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3. Razlikuj </a:t>
            </a:r>
          </a:p>
          <a:p>
            <a:r>
              <a:rPr lang="sl-SI" sz="2400" dirty="0" smtClean="0"/>
              <a:t>Znati moraš razlikovati med mnenjem in dejstvom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6146" name="Picture 2" descr="Girl Explain Sticker by RisuDong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348" y="2852936"/>
            <a:ext cx="4335817" cy="365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44" y="1738120"/>
            <a:ext cx="2639566" cy="193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7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4. Kritično mišljenje</a:t>
            </a:r>
          </a:p>
          <a:p>
            <a:r>
              <a:rPr lang="sl-SI" sz="2400" dirty="0" smtClean="0"/>
              <a:t>Bodi kritičen bralec.</a:t>
            </a:r>
          </a:p>
          <a:p>
            <a:r>
              <a:rPr lang="sl-SI" sz="2400" dirty="0" smtClean="0"/>
              <a:t>Dvomi o vsem kar prebereš/vidiš.</a:t>
            </a:r>
          </a:p>
          <a:p>
            <a:r>
              <a:rPr lang="sl-SI" sz="2400" dirty="0" smtClean="0"/>
              <a:t>Bodi pozoren, če se stvari ne ujemajo.</a:t>
            </a:r>
          </a:p>
          <a:p>
            <a:r>
              <a:rPr lang="sl-SI" sz="2400" dirty="0" smtClean="0"/>
              <a:t>Postavljaj veliko vprašanj.</a:t>
            </a:r>
          </a:p>
        </p:txBody>
      </p:sp>
      <p:sp>
        <p:nvSpPr>
          <p:cNvPr id="4" name="AutoShape 2" descr="confused emoji GIF"/>
          <p:cNvSpPr>
            <a:spLocks noChangeAspect="1" noChangeArrowheads="1"/>
          </p:cNvSpPr>
          <p:nvPr/>
        </p:nvSpPr>
        <p:spPr bwMode="auto">
          <a:xfrm>
            <a:off x="7534573" y="4437112"/>
            <a:ext cx="2808311" cy="28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confused emoji GIF"/>
          <p:cNvSpPr>
            <a:spLocks noChangeAspect="1" noChangeArrowheads="1"/>
          </p:cNvSpPr>
          <p:nvPr/>
        </p:nvSpPr>
        <p:spPr bwMode="auto">
          <a:xfrm>
            <a:off x="155574" y="-144463"/>
            <a:ext cx="5794822" cy="57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confused emoji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How to Make Any Question Essential with Three Easy Step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9282"/>
          <a:stretch/>
        </p:blipFill>
        <p:spPr bwMode="auto">
          <a:xfrm>
            <a:off x="5283815" y="3861049"/>
            <a:ext cx="5059069" cy="223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5. Ne oblikuj mnenj na podlagi čustev</a:t>
            </a:r>
          </a:p>
          <a:p>
            <a:r>
              <a:rPr lang="sl-SI" sz="2400" dirty="0" smtClean="0"/>
              <a:t>Počakaj nekaj časa, preden se opredeliš.</a:t>
            </a:r>
          </a:p>
          <a:p>
            <a:r>
              <a:rPr lang="sl-SI" sz="2400" dirty="0" smtClean="0"/>
              <a:t>Lažne novice so večinoma ustvarjene tako, da bralcu vzbudijo čustva.</a:t>
            </a:r>
            <a:endParaRPr lang="sl-SI" sz="2400" dirty="0"/>
          </a:p>
        </p:txBody>
      </p:sp>
      <p:sp>
        <p:nvSpPr>
          <p:cNvPr id="4" name="AutoShape 2" descr="Social Media Marketing Social Network Advertising, PNG, 660x396px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The Help Reaction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6" name="Picture 8" descr="HD wallpaper: Inside Out Anger wallpaper, celebration, toy, re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3053" r="51739" b="1065"/>
          <a:stretch/>
        </p:blipFill>
        <p:spPr bwMode="auto">
          <a:xfrm>
            <a:off x="9046740" y="3099368"/>
            <a:ext cx="2320873" cy="301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Evolution of Sadness- The Origin and Life Cycle - Philosophy of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45675" t="5438" r="11697" b="4846"/>
          <a:stretch/>
        </p:blipFill>
        <p:spPr>
          <a:xfrm>
            <a:off x="6814492" y="3923603"/>
            <a:ext cx="2376263" cy="28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799" y="3258198"/>
            <a:ext cx="1713737" cy="304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4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dirty="0" smtClean="0">
                <a:latin typeface="Agency FB" panose="020B0503020202020204" pitchFamily="34" charset="0"/>
              </a:rPr>
              <a:t>VIR</a:t>
            </a:r>
            <a:endParaRPr lang="sl-SI" sz="4800" dirty="0">
              <a:latin typeface="Agency FB" panose="020B0503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https://safe.si/nasveti/neprimerne-in-nezakonite-vsebine/zavajajoce-vsebine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10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ologij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51_TF02787990" id="{6A847BD2-AC6C-4FE6-83A2-9672F944EA29}" vid="{DA104994-10F3-4287-9A4B-FDB21AEFC67E}"/>
    </a:ext>
  </a:extLst>
</a:theme>
</file>

<file path=ppt/theme/theme2.xml><?xml version="1.0" encoding="utf-8"?>
<a:theme xmlns:a="http://schemas.openxmlformats.org/drawingml/2006/main" name="Officeova te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treh črt vezja (širokozaslonska)</Template>
  <TotalTime>812</TotalTime>
  <Words>153</Words>
  <Application>Microsoft Office PowerPoint</Application>
  <PresentationFormat>Po meri</PresentationFormat>
  <Paragraphs>29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Agency FB</vt:lpstr>
      <vt:lpstr>Arial</vt:lpstr>
      <vt:lpstr>Calibri</vt:lpstr>
      <vt:lpstr>Tehnologija 16x9</vt:lpstr>
      <vt:lpstr>LAŽNE NOVICE NA INTERNETU</vt:lpstr>
      <vt:lpstr>UVOD</vt:lpstr>
      <vt:lpstr>KAKO PREPOZNATI „FAKE NEWS“</vt:lpstr>
      <vt:lpstr>PowerPointova predstavitev</vt:lpstr>
      <vt:lpstr>PowerPointova predstavitev</vt:lpstr>
      <vt:lpstr>PowerPointova predstavitev</vt:lpstr>
      <vt:lpstr>PowerPointova predstavitev</vt:lpstr>
      <vt:lpstr>VIR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LAŽNE NOVICE NA INTERNETU</dc:title>
  <dc:creator>Uporabnik</dc:creator>
  <cp:lastModifiedBy>ROID</cp:lastModifiedBy>
  <cp:revision>24</cp:revision>
  <dcterms:created xsi:type="dcterms:W3CDTF">2020-04-14T09:54:01Z</dcterms:created>
  <dcterms:modified xsi:type="dcterms:W3CDTF">2020-04-19T06:54:41Z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