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B3730-B20B-48B2-8A60-CDC75BA393E8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ECA75-E2E3-497E-A657-DB044FAE56B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ko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en ko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en ko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6537E8-481C-46FA-82D6-B04D50C27599}" type="datetimeFigureOut">
              <a:rPr lang="sl-SI" smtClean="0"/>
              <a:pPr/>
              <a:t>19. 04. 2020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B096DF-6DFD-4666-AED7-4B0352471A8F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fake+news&amp;tbm=isch&amp;ved=2ahUKEwiB5trK0efoAhVSt6QKHRv1BV4Q2-cCegQIABAA&amp;oq=fake+news&amp;gs_lcp=CgNpbWcQAzICCAAyAggAMgII" TargetMode="External"/><Relationship Id="rId2" Type="http://schemas.openxmlformats.org/officeDocument/2006/relationships/hyperlink" Target="https://safe.si/nasveti/neprimerne-in-nezakonite-vsebine/zavajajoce-vseb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search?q=emoji&amp;tbm=isch&amp;ved=2ahUKEwj2kp2_0-foAhULtaQKHTMfBbAQ2-cCegQIABAA&amp;oq=emoji&amp;gs_lcp=CgNpbWcQAzIECAAQQzIECAAQQzICCA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LAŽNE NOVICE NA INTERNETU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2552328" cy="1561728"/>
          </a:xfrm>
        </p:spPr>
        <p:txBody>
          <a:bodyPr/>
          <a:lstStyle/>
          <a:p>
            <a:r>
              <a:rPr lang="sl-SI" dirty="0" smtClean="0"/>
              <a:t>Neža Bizjak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3314" name="Picture 2" descr="Dry patch? Have you considered peppering your flirts with emoji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33056"/>
            <a:ext cx="3057922" cy="2027084"/>
          </a:xfrm>
          <a:prstGeom prst="rect">
            <a:avLst/>
          </a:prstGeom>
          <a:noFill/>
        </p:spPr>
      </p:pic>
      <p:sp>
        <p:nvSpPr>
          <p:cNvPr id="11" name="Zaokrožen pravokotni oblaček 10"/>
          <p:cNvSpPr/>
          <p:nvPr/>
        </p:nvSpPr>
        <p:spPr>
          <a:xfrm>
            <a:off x="1115616" y="1844824"/>
            <a:ext cx="2376264" cy="1800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Kako prepoznati lažne novice?</a:t>
            </a:r>
            <a:endParaRPr lang="sl-SI" dirty="0"/>
          </a:p>
        </p:txBody>
      </p:sp>
      <p:pic>
        <p:nvPicPr>
          <p:cNvPr id="13316" name="Picture 4" descr="Emoji Monday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149080"/>
            <a:ext cx="2143125" cy="2143125"/>
          </a:xfrm>
          <a:prstGeom prst="rect">
            <a:avLst/>
          </a:prstGeom>
          <a:noFill/>
        </p:spPr>
      </p:pic>
      <p:sp>
        <p:nvSpPr>
          <p:cNvPr id="13" name="Zaokrožen pravokotni oblaček 12"/>
          <p:cNvSpPr/>
          <p:nvPr/>
        </p:nvSpPr>
        <p:spPr>
          <a:xfrm>
            <a:off x="4716016" y="1412776"/>
            <a:ext cx="3672408" cy="266429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sl-SI" dirty="0" smtClean="0"/>
              <a:t>Dandanes je na internetu težko prepoznati lažne novice, saj se avtorji objavljene novice ali članka lahko pretvarjajo, v nas vzbudijo razna čustva  (npr. strah, jezo, veselje…),ali pa z nami manipulirajo. 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iss face emoji icon Royalty Free Vector Imag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79" b="9135"/>
          <a:stretch>
            <a:fillRect/>
          </a:stretch>
        </p:blipFill>
        <p:spPr bwMode="auto">
          <a:xfrm>
            <a:off x="1475656" y="2780928"/>
            <a:ext cx="2719688" cy="2736304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Zaokrožen pravokotni oblaček 3"/>
          <p:cNvSpPr/>
          <p:nvPr/>
        </p:nvSpPr>
        <p:spPr>
          <a:xfrm>
            <a:off x="4716016" y="1844824"/>
            <a:ext cx="3888432" cy="201622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sl-SI" dirty="0" smtClean="0"/>
              <a:t>Lažne novice pa lahko prepoznamo, če si smiselno odgovorimo na naslednja štiri vprašanja: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                                         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pic>
        <p:nvPicPr>
          <p:cNvPr id="5124" name="Picture 4" descr="Smile: happy faces are top emoji choice | News | The Guardi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4034813" cy="2420888"/>
          </a:xfrm>
          <a:prstGeom prst="rect">
            <a:avLst/>
          </a:prstGeom>
          <a:noFill/>
        </p:spPr>
      </p:pic>
      <p:sp>
        <p:nvSpPr>
          <p:cNvPr id="7" name="Zaokrožen pravokotni oblaček 6"/>
          <p:cNvSpPr/>
          <p:nvPr/>
        </p:nvSpPr>
        <p:spPr>
          <a:xfrm>
            <a:off x="1259632" y="980728"/>
            <a:ext cx="2016224" cy="19442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/>
              <a:t>Najprej se vprašamo kdo je to besedilo objavil?</a:t>
            </a:r>
            <a:endParaRPr lang="sl-SI" dirty="0"/>
          </a:p>
        </p:txBody>
      </p:sp>
      <p:sp>
        <p:nvSpPr>
          <p:cNvPr id="9" name="Oblak 8"/>
          <p:cNvSpPr/>
          <p:nvPr/>
        </p:nvSpPr>
        <p:spPr>
          <a:xfrm>
            <a:off x="3779912" y="692696"/>
            <a:ext cx="3888432" cy="2952328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sl-SI" dirty="0" smtClean="0"/>
              <a:t>      Vprašaj se kdo je avtor?</a:t>
            </a:r>
          </a:p>
          <a:p>
            <a:pPr algn="ctr">
              <a:buFont typeface="Arial" pitchFamily="34" charset="0"/>
              <a:buChar char="•"/>
            </a:pPr>
            <a:r>
              <a:rPr lang="sl-SI" dirty="0" smtClean="0"/>
              <a:t>  Poglej si rubriko’O nas’.</a:t>
            </a:r>
          </a:p>
          <a:p>
            <a:pPr algn="ctr">
              <a:buFont typeface="Arial" pitchFamily="34" charset="0"/>
              <a:buChar char="•"/>
            </a:pPr>
            <a:r>
              <a:rPr lang="sl-SI" dirty="0" smtClean="0"/>
              <a:t>Preveri še druga spletna mesta, če je še kdo objavil podobno novico.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ü"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pic>
        <p:nvPicPr>
          <p:cNvPr id="4100" name="Picture 4" descr="Today I Learned: Storing Emoji to Mysql with Golang | Hacker N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933056"/>
            <a:ext cx="3595279" cy="2033465"/>
          </a:xfrm>
          <a:prstGeom prst="rect">
            <a:avLst/>
          </a:prstGeom>
          <a:noFill/>
        </p:spPr>
      </p:pic>
      <p:sp>
        <p:nvSpPr>
          <p:cNvPr id="6" name="Zaokrožen pravokotni oblaček 5"/>
          <p:cNvSpPr/>
          <p:nvPr/>
        </p:nvSpPr>
        <p:spPr>
          <a:xfrm>
            <a:off x="1043608" y="1556792"/>
            <a:ext cx="2160240" cy="187220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Kdaj je bilo objavljeno?</a:t>
            </a:r>
            <a:endParaRPr lang="sl-SI" dirty="0"/>
          </a:p>
        </p:txBody>
      </p:sp>
      <p:sp>
        <p:nvSpPr>
          <p:cNvPr id="13" name="Oblak 12"/>
          <p:cNvSpPr/>
          <p:nvPr/>
        </p:nvSpPr>
        <p:spPr>
          <a:xfrm>
            <a:off x="3419872" y="1268760"/>
            <a:ext cx="4248472" cy="3168352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Arial" pitchFamily="34" charset="0"/>
              <a:buChar char="•"/>
            </a:pPr>
            <a:r>
              <a:rPr lang="sl-SI" dirty="0" smtClean="0"/>
              <a:t>Vedno preveri datum.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sl-SI" dirty="0" smtClean="0"/>
              <a:t>Če ga ni, preveri še druga spletna mesta, če je bila novica objavljena še kje drugje.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pic>
        <p:nvPicPr>
          <p:cNvPr id="3074" name="Picture 2" descr="Braces Face Emoji transparent PNG - Stick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96952"/>
            <a:ext cx="3104456" cy="3104456"/>
          </a:xfrm>
          <a:prstGeom prst="rect">
            <a:avLst/>
          </a:prstGeom>
          <a:noFill/>
        </p:spPr>
      </p:pic>
      <p:sp>
        <p:nvSpPr>
          <p:cNvPr id="7" name="Zaokrožen pravokotni oblaček 6"/>
          <p:cNvSpPr/>
          <p:nvPr/>
        </p:nvSpPr>
        <p:spPr>
          <a:xfrm>
            <a:off x="899592" y="1052736"/>
            <a:ext cx="2160240" cy="194421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Zakaj je bilo ustvarjeno?</a:t>
            </a:r>
            <a:endParaRPr lang="sl-SI" dirty="0"/>
          </a:p>
        </p:txBody>
      </p:sp>
      <p:sp>
        <p:nvSpPr>
          <p:cNvPr id="8" name="Oblak 7"/>
          <p:cNvSpPr/>
          <p:nvPr/>
        </p:nvSpPr>
        <p:spPr>
          <a:xfrm>
            <a:off x="3923928" y="764704"/>
            <a:ext cx="3744416" cy="2448272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Razmisli zakaj je bil članek objavljen.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Kakšno mnenje od bralcev pričakuje avtor.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ü"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4" name="Zaokrožen pravokotni oblaček 3"/>
          <p:cNvSpPr/>
          <p:nvPr/>
        </p:nvSpPr>
        <p:spPr>
          <a:xfrm>
            <a:off x="1115616" y="1844824"/>
            <a:ext cx="1872208" cy="158417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 čem govori novica?</a:t>
            </a:r>
            <a:endParaRPr lang="sl-SI" dirty="0"/>
          </a:p>
        </p:txBody>
      </p:sp>
      <p:pic>
        <p:nvPicPr>
          <p:cNvPr id="2052" name="Picture 4" descr="Emoji isolated on white background emoticon face Vector Image"/>
          <p:cNvPicPr>
            <a:picLocks noChangeAspect="1" noChangeArrowheads="1"/>
          </p:cNvPicPr>
          <p:nvPr/>
        </p:nvPicPr>
        <p:blipFill>
          <a:blip r:embed="rId2" cstate="print"/>
          <a:srcRect b="11608"/>
          <a:stretch>
            <a:fillRect/>
          </a:stretch>
        </p:blipFill>
        <p:spPr bwMode="auto">
          <a:xfrm>
            <a:off x="1907704" y="3645024"/>
            <a:ext cx="2723937" cy="2664296"/>
          </a:xfrm>
          <a:prstGeom prst="rect">
            <a:avLst/>
          </a:prstGeom>
          <a:noFill/>
        </p:spPr>
      </p:pic>
      <p:sp>
        <p:nvSpPr>
          <p:cNvPr id="7" name="Oblak 6"/>
          <p:cNvSpPr/>
          <p:nvPr/>
        </p:nvSpPr>
        <p:spPr>
          <a:xfrm>
            <a:off x="3995936" y="1772816"/>
            <a:ext cx="3960440" cy="2592288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Arial" pitchFamily="34" charset="0"/>
              <a:buChar char="•"/>
            </a:pPr>
            <a:r>
              <a:rPr lang="sl-SI" dirty="0" smtClean="0"/>
              <a:t>Preveri vsebino in dejstva- so pravilna.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sl-SI" dirty="0" smtClean="0"/>
              <a:t>Preveri ali so fotografije simbolične.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6" name="Picture 2" descr="Amazon.com: Emoji Maker: Appstore for Andro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2877319" cy="2877319"/>
          </a:xfrm>
          <a:prstGeom prst="rect">
            <a:avLst/>
          </a:prstGeom>
          <a:noFill/>
        </p:spPr>
      </p:pic>
      <p:sp>
        <p:nvSpPr>
          <p:cNvPr id="5" name="Zaokrožen pravokotni oblaček 4"/>
          <p:cNvSpPr/>
          <p:nvPr/>
        </p:nvSpPr>
        <p:spPr>
          <a:xfrm>
            <a:off x="5652120" y="1700808"/>
            <a:ext cx="2448272" cy="1800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Obstaja pa tudi nekaj spletnih strani, kjer lahko preveriš če so novice lažne.</a:t>
            </a:r>
            <a:endParaRPr lang="sl-SI" dirty="0"/>
          </a:p>
        </p:txBody>
      </p:sp>
      <p:sp>
        <p:nvSpPr>
          <p:cNvPr id="7" name="Zaokrožen pravokotni oblaček 6"/>
          <p:cNvSpPr/>
          <p:nvPr/>
        </p:nvSpPr>
        <p:spPr>
          <a:xfrm>
            <a:off x="1403648" y="1484784"/>
            <a:ext cx="2232248" cy="187220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sl-SI" dirty="0" smtClean="0"/>
              <a:t>Te strani so: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sl-SI" dirty="0" err="1" smtClean="0"/>
              <a:t>Snopes</a:t>
            </a:r>
            <a:endParaRPr lang="sl-SI" dirty="0" smtClean="0"/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sl-SI" dirty="0" err="1" smtClean="0"/>
              <a:t>Politifact</a:t>
            </a:r>
            <a:endParaRPr lang="sl-SI" dirty="0" smtClean="0"/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sl-SI" dirty="0" err="1" smtClean="0"/>
              <a:t>Factheck</a:t>
            </a:r>
            <a:endParaRPr lang="sl-SI" dirty="0" smtClean="0"/>
          </a:p>
          <a:p>
            <a:pPr>
              <a:buFont typeface="Arial" pitchFamily="34" charset="0"/>
              <a:buChar char="•"/>
            </a:pPr>
            <a:r>
              <a:rPr lang="sl-SI" smtClean="0"/>
              <a:t> Hoax</a:t>
            </a:r>
            <a:r>
              <a:rPr lang="sl-SI" dirty="0" smtClean="0"/>
              <a:t>  </a:t>
            </a:r>
            <a:r>
              <a:rPr lang="sl-SI" dirty="0" err="1" smtClean="0"/>
              <a:t>Slaver</a:t>
            </a:r>
            <a:endParaRPr lang="sl-SI" dirty="0" smtClean="0"/>
          </a:p>
        </p:txBody>
      </p:sp>
      <p:pic>
        <p:nvPicPr>
          <p:cNvPr id="1030" name="Picture 6" descr="Happy female emoticon Royalty Free Vector Image"/>
          <p:cNvPicPr>
            <a:picLocks noChangeAspect="1" noChangeArrowheads="1"/>
          </p:cNvPicPr>
          <p:nvPr/>
        </p:nvPicPr>
        <p:blipFill>
          <a:blip r:embed="rId3" cstate="print"/>
          <a:srcRect r="2614" b="8280"/>
          <a:stretch>
            <a:fillRect/>
          </a:stretch>
        </p:blipFill>
        <p:spPr bwMode="auto">
          <a:xfrm flipH="1">
            <a:off x="1259632" y="3573016"/>
            <a:ext cx="2682423" cy="2887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Vri:</a:t>
            </a:r>
          </a:p>
          <a:p>
            <a:r>
              <a:rPr lang="sl-SI" sz="2000" dirty="0" smtClean="0">
                <a:hlinkClick r:id="rId2"/>
              </a:rPr>
              <a:t>https://safe.si/nasveti/neprimerne-in-nezakonite-vsebine/zavajajoce-vsebine</a:t>
            </a:r>
            <a:endParaRPr lang="sl-SI" sz="2000" dirty="0" smtClean="0"/>
          </a:p>
          <a:p>
            <a:r>
              <a:rPr lang="sl-SI" sz="2000" dirty="0" smtClean="0">
                <a:hlinkClick r:id="rId3"/>
              </a:rPr>
              <a:t>https://www.google.com/search?q=fake+news&amp;tbm=isch&amp;ved=2ahUKEwiB5trK0efoAhVSt6QKHRv1BV4Q2-cCegQIABAA&amp;oq=fake+news&amp;gs_lcp=CgNpbWcQAzICCAAyAggAMgII</a:t>
            </a:r>
            <a:endParaRPr lang="sl-SI" sz="2000" dirty="0" smtClean="0"/>
          </a:p>
          <a:p>
            <a:r>
              <a:rPr lang="sl-SI" sz="2000" dirty="0" smtClean="0">
                <a:hlinkClick r:id="rId4"/>
              </a:rPr>
              <a:t>https://www.google.com/search?q=emoji&amp;tbm=isch&amp;ved=2ahUKEwj2kp2_0-foAhULtaQKHTMfBbAQ2-cCegQIABAA&amp;oq=emoji&amp;gs_lcp=CgNpbWcQAzIECAAQQzIECAAQQzICCAA</a:t>
            </a:r>
            <a:endParaRPr lang="sl-SI" sz="200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206</Words>
  <Application>Microsoft Office PowerPoint</Application>
  <PresentationFormat>Diaprojekcija na zaslonu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Stekanje</vt:lpstr>
      <vt:lpstr>LAŽNE NOVICE NA INTERNETU</vt:lpstr>
      <vt:lpstr>PowerPointova predstavitev</vt:lpstr>
      <vt:lpstr>PowerPointova predstavitev</vt:lpstr>
      <vt:lpstr> </vt:lpstr>
      <vt:lpstr> </vt:lpstr>
      <vt:lpstr> </vt:lpstr>
      <vt:lpstr> 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LAŽNE NOVICE NA INTERNETU</dc:title>
  <dc:creator>petra</dc:creator>
  <cp:lastModifiedBy>ROID</cp:lastModifiedBy>
  <cp:revision>2</cp:revision>
  <dcterms:created xsi:type="dcterms:W3CDTF">2020-04-14T09:11:38Z</dcterms:created>
  <dcterms:modified xsi:type="dcterms:W3CDTF">2020-04-19T06:52:59Z</dcterms:modified>
</cp:coreProperties>
</file>