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3BCB061-B152-45DC-80A5-539ADE2DA04E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8FEA68D-C75B-465D-9829-DCAF7C7DF3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355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B061-B152-45DC-80A5-539ADE2DA04E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A68D-C75B-465D-9829-DCAF7C7DF3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353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3BCB061-B152-45DC-80A5-539ADE2DA04E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FEA68D-C75B-465D-9829-DCAF7C7DF3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3397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3BCB061-B152-45DC-80A5-539ADE2DA04E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FEA68D-C75B-465D-9829-DCAF7C7DF31C}" type="slidenum">
              <a:rPr lang="sl-SI" smtClean="0"/>
              <a:t>‹#›</a:t>
            </a:fld>
            <a:endParaRPr lang="sl-SI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512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3BCB061-B152-45DC-80A5-539ADE2DA04E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FEA68D-C75B-465D-9829-DCAF7C7DF3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1646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B061-B152-45DC-80A5-539ADE2DA04E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A68D-C75B-465D-9829-DCAF7C7DF3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173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B061-B152-45DC-80A5-539ADE2DA04E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A68D-C75B-465D-9829-DCAF7C7DF3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7666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B061-B152-45DC-80A5-539ADE2DA04E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A68D-C75B-465D-9829-DCAF7C7DF3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0505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3BCB061-B152-45DC-80A5-539ADE2DA04E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FEA68D-C75B-465D-9829-DCAF7C7DF3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917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B061-B152-45DC-80A5-539ADE2DA04E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A68D-C75B-465D-9829-DCAF7C7DF3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83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3BCB061-B152-45DC-80A5-539ADE2DA04E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FEA68D-C75B-465D-9829-DCAF7C7DF3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85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B061-B152-45DC-80A5-539ADE2DA04E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A68D-C75B-465D-9829-DCAF7C7DF3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847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B061-B152-45DC-80A5-539ADE2DA04E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A68D-C75B-465D-9829-DCAF7C7DF3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938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B061-B152-45DC-80A5-539ADE2DA04E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A68D-C75B-465D-9829-DCAF7C7DF3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006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B061-B152-45DC-80A5-539ADE2DA04E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A68D-C75B-465D-9829-DCAF7C7DF3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042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B061-B152-45DC-80A5-539ADE2DA04E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A68D-C75B-465D-9829-DCAF7C7DF3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491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B061-B152-45DC-80A5-539ADE2DA04E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A68D-C75B-465D-9829-DCAF7C7DF3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512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CB061-B152-45DC-80A5-539ADE2DA04E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EA68D-C75B-465D-9829-DCAF7C7DF3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1219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l-SI" dirty="0" smtClean="0"/>
              <a:t>Slovenščina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l-SI" dirty="0" smtClean="0"/>
              <a:t>21. 4. 2020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94419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Prejšnji teden smo spoznali dve vrsti besed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Besede z enakim pomenom: </a:t>
            </a:r>
          </a:p>
          <a:p>
            <a:r>
              <a:rPr lang="sl-SI" dirty="0"/>
              <a:t>r</a:t>
            </a:r>
            <a:r>
              <a:rPr lang="sl-SI" dirty="0" smtClean="0"/>
              <a:t>ežati se – smejati se, </a:t>
            </a:r>
          </a:p>
          <a:p>
            <a:r>
              <a:rPr lang="sl-SI" dirty="0"/>
              <a:t>l</a:t>
            </a:r>
            <a:r>
              <a:rPr lang="sl-SI" dirty="0" smtClean="0"/>
              <a:t>una – mesec,</a:t>
            </a:r>
          </a:p>
          <a:p>
            <a:r>
              <a:rPr lang="sl-SI" dirty="0"/>
              <a:t>k</a:t>
            </a:r>
            <a:r>
              <a:rPr lang="sl-SI" dirty="0" smtClean="0"/>
              <a:t>okoš – kura,</a:t>
            </a:r>
          </a:p>
          <a:p>
            <a:r>
              <a:rPr lang="sl-SI" dirty="0"/>
              <a:t>b</a:t>
            </a:r>
            <a:r>
              <a:rPr lang="sl-SI" dirty="0" smtClean="0"/>
              <a:t>icikel – kolo …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dirty="0" smtClean="0"/>
              <a:t>Tem besedam rečemo SOPOMENKE. </a:t>
            </a:r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l-SI" dirty="0" smtClean="0"/>
              <a:t>Besede z nasprotnim pomenom: </a:t>
            </a:r>
          </a:p>
          <a:p>
            <a:r>
              <a:rPr lang="sl-SI" dirty="0"/>
              <a:t>d</a:t>
            </a:r>
            <a:r>
              <a:rPr lang="sl-SI" dirty="0" smtClean="0"/>
              <a:t>eček – deklica,</a:t>
            </a:r>
          </a:p>
          <a:p>
            <a:r>
              <a:rPr lang="sl-SI" dirty="0"/>
              <a:t>n</a:t>
            </a:r>
            <a:r>
              <a:rPr lang="sl-SI" dirty="0" smtClean="0"/>
              <a:t>izek – visok,</a:t>
            </a:r>
          </a:p>
          <a:p>
            <a:r>
              <a:rPr lang="sl-SI" dirty="0"/>
              <a:t>b</a:t>
            </a:r>
            <a:r>
              <a:rPr lang="sl-SI" dirty="0" smtClean="0"/>
              <a:t>el – črn, </a:t>
            </a:r>
          </a:p>
          <a:p>
            <a:r>
              <a:rPr lang="sl-SI" dirty="0"/>
              <a:t>t</a:t>
            </a:r>
            <a:r>
              <a:rPr lang="sl-SI" dirty="0" smtClean="0"/>
              <a:t>emen – svetel …  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dirty="0" smtClean="0"/>
              <a:t>Tem besedam rečemo PROTIPOMENKE.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87288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85800" y="1898470"/>
            <a:ext cx="10820400" cy="43202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3200" dirty="0" smtClean="0"/>
              <a:t>Danes bomo spoznali besede z </a:t>
            </a:r>
          </a:p>
          <a:p>
            <a:pPr marL="0" indent="0" algn="ctr">
              <a:buNone/>
            </a:pPr>
            <a:r>
              <a:rPr lang="sl-SI" sz="3200" b="1" dirty="0" smtClean="0"/>
              <a:t>OŽJIM </a:t>
            </a:r>
          </a:p>
          <a:p>
            <a:pPr marL="0" indent="0" algn="ctr">
              <a:buNone/>
            </a:pPr>
            <a:r>
              <a:rPr lang="sl-SI" sz="3200" dirty="0" smtClean="0"/>
              <a:t>in besede s </a:t>
            </a:r>
          </a:p>
          <a:p>
            <a:pPr marL="0" indent="0" algn="ctr">
              <a:buNone/>
            </a:pPr>
            <a:r>
              <a:rPr lang="sl-SI" sz="3200" b="1" dirty="0" smtClean="0"/>
              <a:t>ŠIRŠIM </a:t>
            </a:r>
            <a:r>
              <a:rPr lang="sl-SI" sz="3200" b="1" dirty="0" smtClean="0"/>
              <a:t>POMENOM</a:t>
            </a:r>
            <a:r>
              <a:rPr lang="sl-SI" sz="3200" dirty="0" smtClean="0"/>
              <a:t>. </a:t>
            </a:r>
            <a:endParaRPr lang="sl-SI" sz="3200" dirty="0" smtClean="0"/>
          </a:p>
          <a:p>
            <a:pPr marL="0" indent="0" algn="ctr">
              <a:buNone/>
            </a:pPr>
            <a:endParaRPr lang="sl-SI" sz="3200" dirty="0"/>
          </a:p>
          <a:p>
            <a:pPr marL="0" indent="0">
              <a:buNone/>
            </a:pPr>
            <a:endParaRPr lang="sl-SI" sz="1600" dirty="0" smtClean="0"/>
          </a:p>
          <a:p>
            <a:pPr marL="0" indent="0">
              <a:buNone/>
            </a:pPr>
            <a:endParaRPr lang="sl-SI" sz="1600" dirty="0"/>
          </a:p>
          <a:p>
            <a:pPr marL="0" indent="0">
              <a:buNone/>
            </a:pPr>
            <a:r>
              <a:rPr lang="sl-SI" sz="1800" dirty="0" smtClean="0"/>
              <a:t>Natančno si oglej razlago na </a:t>
            </a:r>
            <a:r>
              <a:rPr lang="sl-SI" sz="1800" dirty="0" smtClean="0"/>
              <a:t>naslednjih </a:t>
            </a:r>
            <a:r>
              <a:rPr lang="sl-SI" sz="1800" dirty="0" smtClean="0"/>
              <a:t>straneh.</a:t>
            </a: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2339783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BESEDE Z OŽJIM POMENOM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Besede z ožjim pomenom imenujemo PODPOMENKE. </a:t>
            </a:r>
          </a:p>
          <a:p>
            <a:endParaRPr lang="sl-SI" dirty="0"/>
          </a:p>
          <a:p>
            <a:r>
              <a:rPr lang="sl-SI" dirty="0" smtClean="0"/>
              <a:t>Primer: Koledar ima 12 </a:t>
            </a:r>
            <a:r>
              <a:rPr lang="sl-SI" b="1" dirty="0" smtClean="0"/>
              <a:t>mesecev</a:t>
            </a:r>
            <a:r>
              <a:rPr lang="sl-SI" dirty="0" smtClean="0"/>
              <a:t>.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   Poiščemo čim več podpomenk besede „mesec“: januar, februar,                        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   marec, april, maj, junij, julij, avgust, september, oktober, november,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   december.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   Vsi našteti meseci so besede z ožjim pomenom oziroma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    podpomenke.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5208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BESEDE S ŠIRŠIM POMENOM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Besede </a:t>
            </a:r>
            <a:r>
              <a:rPr lang="sl-SI" dirty="0" smtClean="0"/>
              <a:t>s širšim </a:t>
            </a:r>
            <a:r>
              <a:rPr lang="sl-SI" dirty="0"/>
              <a:t>pomenom imenujemo </a:t>
            </a:r>
            <a:r>
              <a:rPr lang="sl-SI" dirty="0" smtClean="0"/>
              <a:t>NADPOMENKE. </a:t>
            </a:r>
            <a:endParaRPr lang="sl-SI" dirty="0"/>
          </a:p>
          <a:p>
            <a:endParaRPr lang="sl-SI" dirty="0"/>
          </a:p>
          <a:p>
            <a:r>
              <a:rPr lang="sl-SI" dirty="0"/>
              <a:t>Primer: </a:t>
            </a:r>
            <a:r>
              <a:rPr lang="sl-SI" dirty="0" smtClean="0"/>
              <a:t>Rada imam </a:t>
            </a:r>
            <a:r>
              <a:rPr lang="sl-SI" b="1" dirty="0" smtClean="0"/>
              <a:t>jagode</a:t>
            </a:r>
            <a:r>
              <a:rPr lang="sl-SI" dirty="0" smtClean="0"/>
              <a:t>, </a:t>
            </a:r>
            <a:r>
              <a:rPr lang="sl-SI" b="1" dirty="0" smtClean="0"/>
              <a:t>hruške</a:t>
            </a:r>
            <a:r>
              <a:rPr lang="sl-SI" dirty="0" smtClean="0"/>
              <a:t>, </a:t>
            </a:r>
            <a:r>
              <a:rPr lang="sl-SI" b="1" dirty="0" smtClean="0"/>
              <a:t>slive</a:t>
            </a:r>
            <a:r>
              <a:rPr lang="sl-SI" dirty="0" smtClean="0"/>
              <a:t>, </a:t>
            </a:r>
            <a:r>
              <a:rPr lang="sl-SI" b="1" dirty="0" smtClean="0"/>
              <a:t>jabolka</a:t>
            </a:r>
            <a:r>
              <a:rPr lang="sl-SI" dirty="0" smtClean="0"/>
              <a:t> in </a:t>
            </a:r>
            <a:r>
              <a:rPr lang="sl-SI" b="1" dirty="0" smtClean="0"/>
              <a:t>banane</a:t>
            </a:r>
            <a:r>
              <a:rPr lang="sl-SI" dirty="0" smtClean="0"/>
              <a:t>. </a:t>
            </a:r>
            <a:endParaRPr lang="sl-SI" dirty="0"/>
          </a:p>
          <a:p>
            <a:pPr marL="0" indent="0">
              <a:buNone/>
            </a:pPr>
            <a:r>
              <a:rPr lang="sl-SI" dirty="0" smtClean="0"/>
              <a:t>                Poiščemo skupno besedo za besede „jagode, hruške, slive, jabolka, 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   banane“. To je beseda SADJE. Beseda „sadje“ je beseda s širšim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   pomenom oziroma nadpomenka.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222424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Sedaj pa gremo k nalogam. </a:t>
            </a:r>
          </a:p>
          <a:p>
            <a:pPr marL="0" indent="0">
              <a:buNone/>
            </a:pPr>
            <a:r>
              <a:rPr lang="sl-SI" dirty="0" smtClean="0"/>
              <a:t>Odpri delovni zvezek na straneh 34, 35, 36, 37 in 38 ter reši vse naloge. Naloge so kratke in zanimive. </a:t>
            </a:r>
          </a:p>
          <a:p>
            <a:pPr marL="0" indent="0">
              <a:buNone/>
            </a:pPr>
            <a:r>
              <a:rPr lang="sl-SI" dirty="0" smtClean="0"/>
              <a:t>Ko z delom končaš, preveri svoje znanje s pomočjo rešitev, ki ti jih pošiljam (v priponki).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78306863"/>
      </p:ext>
    </p:extLst>
  </p:cSld>
  <p:clrMapOvr>
    <a:masterClrMapping/>
  </p:clrMapOvr>
</p:sld>
</file>

<file path=ppt/theme/theme1.xml><?xml version="1.0" encoding="utf-8"?>
<a:theme xmlns:a="http://schemas.openxmlformats.org/drawingml/2006/main" name="Sled pare">
  <a:themeElements>
    <a:clrScheme name="Sled pare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Sled pare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ed par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TM04033937[[fn=Sled pare]]</Template>
  <TotalTime>21</TotalTime>
  <Words>265</Words>
  <Application>Microsoft Office PowerPoint</Application>
  <PresentationFormat>Širokozaslonsko</PresentationFormat>
  <Paragraphs>44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Sled pare</vt:lpstr>
      <vt:lpstr>Slovenščina</vt:lpstr>
      <vt:lpstr>Prejšnji teden smo spoznali dve vrsti besed</vt:lpstr>
      <vt:lpstr>PowerPointova predstavitev</vt:lpstr>
      <vt:lpstr>BESEDE Z OŽJIM POMENOM</vt:lpstr>
      <vt:lpstr>BESEDE S ŠIRŠIM POMENOM</vt:lpstr>
      <vt:lpstr>PowerPointova predstavitev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Slovenščina</dc:title>
  <dc:creator>Uporabnik</dc:creator>
  <cp:lastModifiedBy>Uporabnik</cp:lastModifiedBy>
  <cp:revision>4</cp:revision>
  <dcterms:created xsi:type="dcterms:W3CDTF">2020-04-18T15:38:47Z</dcterms:created>
  <dcterms:modified xsi:type="dcterms:W3CDTF">2020-04-20T06:54:34Z</dcterms:modified>
</cp:coreProperties>
</file>