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2" r:id="rId3"/>
    <p:sldId id="285" r:id="rId4"/>
    <p:sldId id="281" r:id="rId5"/>
    <p:sldId id="257" r:id="rId6"/>
    <p:sldId id="258" r:id="rId7"/>
    <p:sldId id="259" r:id="rId8"/>
    <p:sldId id="260" r:id="rId9"/>
    <p:sldId id="261" r:id="rId10"/>
    <p:sldId id="262" r:id="rId11"/>
    <p:sldId id="263" r:id="rId12"/>
    <p:sldId id="264" r:id="rId13"/>
    <p:sldId id="265" r:id="rId14"/>
    <p:sldId id="266" r:id="rId15"/>
    <p:sldId id="267" r:id="rId16"/>
    <p:sldId id="278" r:id="rId17"/>
    <p:sldId id="293" r:id="rId1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p:scale>
          <a:sx n="100" d="100"/>
          <a:sy n="100" d="100"/>
        </p:scale>
        <p:origin x="-1002" y="-4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4F9A0234-8ECF-4DFC-ADDB-635593C2056C}" type="datetimeFigureOut">
              <a:rPr lang="sl-SI" smtClean="0"/>
              <a:t>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409863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F9A0234-8ECF-4DFC-ADDB-635593C2056C}" type="datetimeFigureOut">
              <a:rPr lang="sl-SI" smtClean="0"/>
              <a:t>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404476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F9A0234-8ECF-4DFC-ADDB-635593C2056C}" type="datetimeFigureOut">
              <a:rPr lang="sl-SI" smtClean="0"/>
              <a:t>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54655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4F9A0234-8ECF-4DFC-ADDB-635593C2056C}" type="datetimeFigureOut">
              <a:rPr lang="sl-SI" smtClean="0"/>
              <a:t>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3831909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4F9A0234-8ECF-4DFC-ADDB-635593C2056C}" type="datetimeFigureOut">
              <a:rPr lang="sl-SI" smtClean="0"/>
              <a:t>9. 04. 2020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114892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4F9A0234-8ECF-4DFC-ADDB-635593C2056C}" type="datetimeFigureOut">
              <a:rPr lang="sl-SI" smtClean="0"/>
              <a:t>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409979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4F9A0234-8ECF-4DFC-ADDB-635593C2056C}" type="datetimeFigureOut">
              <a:rPr lang="sl-SI" smtClean="0"/>
              <a:t>9. 04. 2020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19981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4F9A0234-8ECF-4DFC-ADDB-635593C2056C}" type="datetimeFigureOut">
              <a:rPr lang="sl-SI" smtClean="0"/>
              <a:t>9. 04. 2020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33882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4F9A0234-8ECF-4DFC-ADDB-635593C2056C}" type="datetimeFigureOut">
              <a:rPr lang="sl-SI" smtClean="0"/>
              <a:t>9. 04. 2020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285582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4F9A0234-8ECF-4DFC-ADDB-635593C2056C}" type="datetimeFigureOut">
              <a:rPr lang="sl-SI" smtClean="0"/>
              <a:t>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868536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4F9A0234-8ECF-4DFC-ADDB-635593C2056C}" type="datetimeFigureOut">
              <a:rPr lang="sl-SI" smtClean="0"/>
              <a:t>9. 04. 2020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24A3B087-3D17-4083-8999-182D73F30F2B}" type="slidenum">
              <a:rPr lang="sl-SI" smtClean="0"/>
              <a:t>‹#›</a:t>
            </a:fld>
            <a:endParaRPr lang="sl-SI"/>
          </a:p>
        </p:txBody>
      </p:sp>
    </p:spTree>
    <p:extLst>
      <p:ext uri="{BB962C8B-B14F-4D97-AF65-F5344CB8AC3E}">
        <p14:creationId xmlns:p14="http://schemas.microsoft.com/office/powerpoint/2010/main" val="129752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A65"/>
        </a:soli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A0234-8ECF-4DFC-ADDB-635593C2056C}" type="datetimeFigureOut">
              <a:rPr lang="sl-SI" smtClean="0"/>
              <a:t>9. 04. 2020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3B087-3D17-4083-8999-182D73F30F2B}" type="slidenum">
              <a:rPr lang="sl-SI" smtClean="0"/>
              <a:t>‹#›</a:t>
            </a:fld>
            <a:endParaRPr lang="sl-SI"/>
          </a:p>
        </p:txBody>
      </p:sp>
    </p:spTree>
    <p:extLst>
      <p:ext uri="{BB962C8B-B14F-4D97-AF65-F5344CB8AC3E}">
        <p14:creationId xmlns:p14="http://schemas.microsoft.com/office/powerpoint/2010/main" val="1988499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I-H7uVhlgQc"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iol.net/trendi/kulinarika/velika-noc-letos-malo-drugace-521803" TargetMode="External"/><Relationship Id="rId7" Type="http://schemas.openxmlformats.org/officeDocument/2006/relationships/hyperlink" Target="https://sl.wikipedia.org/wiki/Velika_no%C4%8D" TargetMode="External"/><Relationship Id="rId2" Type="http://schemas.openxmlformats.org/officeDocument/2006/relationships/hyperlink" Target="https://www.24ur.com/novice/slovenija/kako-praznujemo-veliko-noc.html" TargetMode="External"/><Relationship Id="rId1" Type="http://schemas.openxmlformats.org/officeDocument/2006/relationships/slideLayout" Target="../slideLayouts/slideLayout2.xml"/><Relationship Id="rId6" Type="http://schemas.openxmlformats.org/officeDocument/2006/relationships/hyperlink" Target="https://zastarse.si/razno/velikonocna-jajca-barvanje-pirhov-in-igre-z-njimi/" TargetMode="External"/><Relationship Id="rId5" Type="http://schemas.openxmlformats.org/officeDocument/2006/relationships/hyperlink" Target="https://citymagazine.si/clanek/4-uroki-ki-v-vase-zivljenje-privabijo-denar/" TargetMode="External"/><Relationship Id="rId4" Type="http://schemas.openxmlformats.org/officeDocument/2006/relationships/hyperlink" Target="https://www.slovenskenovice.si/stil/bivanje/clanek/preprosto-in-hitro-do-najlepsih-pirhov-nasveti-29461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youtube.com/watch?v=xyZ8PP892ng" TargetMode="External"/><Relationship Id="rId5" Type="http://schemas.openxmlformats.org/officeDocument/2006/relationships/hyperlink" Target="https://www.youtube.com/watch?v=KOZ25-yoetQ" TargetMode="External"/><Relationship Id="rId4" Type="http://schemas.openxmlformats.org/officeDocument/2006/relationships/hyperlink" Target="https://www.youtube.com/watch?v=EpnbHh2C2uQ"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hyperlink" Target="https://www.youtube.com/watch?v=N8aCUQ3udOA" TargetMode="External"/><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hyperlink" Target="https://klip.si/video/enostaven-nacin-kako-velikonocna-jajcka-pobarvati-s-pomocjo-riza" TargetMode="External"/><Relationship Id="rId1" Type="http://schemas.openxmlformats.org/officeDocument/2006/relationships/slideLayout" Target="../slideLayouts/slideLayout2.xml"/><Relationship Id="rId6" Type="http://schemas.openxmlformats.org/officeDocument/2006/relationships/hyperlink" Target="https://www.youtube.com/watch?v=su65B6oemcw" TargetMode="External"/><Relationship Id="rId11" Type="http://schemas.openxmlformats.org/officeDocument/2006/relationships/image" Target="../media/image10.png"/><Relationship Id="rId5" Type="http://schemas.openxmlformats.org/officeDocument/2006/relationships/hyperlink" Target="https://www.youtube.com/watch?v=lwv3ALtd_jY" TargetMode="External"/><Relationship Id="rId10" Type="http://schemas.openxmlformats.org/officeDocument/2006/relationships/image" Target="../media/image9.png"/><Relationship Id="rId4" Type="http://schemas.openxmlformats.org/officeDocument/2006/relationships/hyperlink" Target="https://www.youtube.com/watch?v=cxGA70_E6TQ" TargetMode="Externa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05930" y="402672"/>
            <a:ext cx="10515600" cy="1325563"/>
          </a:xfrm>
        </p:spPr>
        <p:txBody>
          <a:bodyPr>
            <a:normAutofit fontScale="90000"/>
          </a:bodyPr>
          <a:lstStyle/>
          <a:p>
            <a:r>
              <a:rPr lang="sl-SI" sz="2700" b="1" dirty="0" smtClean="0">
                <a:latin typeface="Arial" pitchFamily="34" charset="0"/>
                <a:cs typeface="Arial" pitchFamily="34" charset="0"/>
              </a:rPr>
              <a:t>                            </a:t>
            </a:r>
            <a:r>
              <a:rPr lang="sl-SI" sz="2700" b="1" dirty="0" smtClean="0">
                <a:latin typeface="Comic Sans MS" pitchFamily="66" charset="0"/>
                <a:cs typeface="Arial" pitchFamily="34" charset="0"/>
              </a:rPr>
              <a:t>Dragi učenci!</a:t>
            </a:r>
            <a:r>
              <a:rPr lang="sl-SI" b="1" dirty="0" smtClean="0">
                <a:latin typeface="Comic Sans MS" pitchFamily="66" charset="0"/>
              </a:rPr>
              <a:t/>
            </a:r>
            <a:br>
              <a:rPr lang="sl-SI" b="1" dirty="0" smtClean="0">
                <a:latin typeface="Comic Sans MS" pitchFamily="66" charset="0"/>
              </a:rPr>
            </a:br>
            <a:r>
              <a:rPr lang="sl-SI" b="1" dirty="0">
                <a:latin typeface="Comic Sans MS" pitchFamily="66" charset="0"/>
              </a:rPr>
              <a:t/>
            </a:r>
            <a:br>
              <a:rPr lang="sl-SI" b="1" dirty="0">
                <a:latin typeface="Comic Sans MS" pitchFamily="66" charset="0"/>
              </a:rPr>
            </a:br>
            <a:endParaRPr lang="sl-SI" b="1" dirty="0">
              <a:latin typeface="Comic Sans MS" pitchFamily="66" charset="0"/>
            </a:endParaRPr>
          </a:p>
        </p:txBody>
      </p:sp>
      <p:sp>
        <p:nvSpPr>
          <p:cNvPr id="3" name="Ograda vsebine 2"/>
          <p:cNvSpPr>
            <a:spLocks noGrp="1"/>
          </p:cNvSpPr>
          <p:nvPr>
            <p:ph idx="1"/>
          </p:nvPr>
        </p:nvSpPr>
        <p:spPr>
          <a:xfrm>
            <a:off x="2404120" y="975988"/>
            <a:ext cx="4680488" cy="5749792"/>
          </a:xfrm>
        </p:spPr>
        <p:txBody>
          <a:bodyPr>
            <a:normAutofit/>
          </a:bodyPr>
          <a:lstStyle/>
          <a:p>
            <a:pPr marL="0" indent="0">
              <a:buNone/>
            </a:pPr>
            <a:r>
              <a:rPr lang="sl-SI" sz="1800" dirty="0" smtClean="0">
                <a:latin typeface="Comic Sans MS" pitchFamily="66" charset="0"/>
                <a:cs typeface="Arial" pitchFamily="34" charset="0"/>
              </a:rPr>
              <a:t>Danes </a:t>
            </a:r>
            <a:r>
              <a:rPr lang="sl-SI" sz="1800" dirty="0">
                <a:latin typeface="Comic Sans MS" pitchFamily="66" charset="0"/>
                <a:cs typeface="Arial" pitchFamily="34" charset="0"/>
              </a:rPr>
              <a:t>vas čaka tehniški dan, na temo velike noči. </a:t>
            </a:r>
            <a:endParaRPr lang="sl-SI" sz="1800" dirty="0" smtClean="0">
              <a:latin typeface="Comic Sans MS" pitchFamily="66" charset="0"/>
              <a:cs typeface="Arial" pitchFamily="34" charset="0"/>
            </a:endParaRPr>
          </a:p>
          <a:p>
            <a:pPr marL="0" indent="0">
              <a:buNone/>
            </a:pPr>
            <a:endParaRPr lang="sl-SI" sz="1800" dirty="0" smtClean="0">
              <a:latin typeface="Comic Sans MS" pitchFamily="66" charset="0"/>
              <a:cs typeface="Arial" pitchFamily="34" charset="0"/>
            </a:endParaRPr>
          </a:p>
          <a:p>
            <a:pPr marL="0" indent="0">
              <a:buNone/>
            </a:pPr>
            <a:r>
              <a:rPr lang="sl-SI" sz="1800" dirty="0" smtClean="0">
                <a:latin typeface="Comic Sans MS" pitchFamily="66" charset="0"/>
                <a:cs typeface="Arial" pitchFamily="34" charset="0"/>
              </a:rPr>
              <a:t>Kaj vidiš na fotografiji?    </a:t>
            </a:r>
          </a:p>
          <a:p>
            <a:pPr marL="0" indent="0">
              <a:buNone/>
            </a:pPr>
            <a:endParaRPr lang="sl-SI" sz="1800" dirty="0">
              <a:latin typeface="Comic Sans MS" pitchFamily="66" charset="0"/>
              <a:cs typeface="Arial" pitchFamily="34" charset="0"/>
            </a:endParaRPr>
          </a:p>
          <a:p>
            <a:pPr marL="0" indent="0">
              <a:buNone/>
            </a:pPr>
            <a:r>
              <a:rPr lang="sl-SI" sz="1800" dirty="0" smtClean="0">
                <a:latin typeface="Comic Sans MS" pitchFamily="66" charset="0"/>
                <a:cs typeface="Arial" pitchFamily="34" charset="0"/>
              </a:rPr>
              <a:t>Prepričana </a:t>
            </a:r>
            <a:r>
              <a:rPr lang="sl-SI" sz="1800" dirty="0">
                <a:latin typeface="Comic Sans MS" pitchFamily="66" charset="0"/>
                <a:cs typeface="Arial" pitchFamily="34" charset="0"/>
              </a:rPr>
              <a:t>sem, da vaši starši vsako leto za veliko noč pripravijo </a:t>
            </a:r>
            <a:r>
              <a:rPr lang="sl-SI" sz="1800" dirty="0" smtClean="0">
                <a:latin typeface="Comic Sans MS" pitchFamily="66" charset="0"/>
                <a:cs typeface="Arial" pitchFamily="34" charset="0"/>
              </a:rPr>
              <a:t>te dobrote, ki so vidne na fotografiji.</a:t>
            </a:r>
          </a:p>
          <a:p>
            <a:pPr marL="0" indent="0">
              <a:buNone/>
            </a:pPr>
            <a:endParaRPr lang="sl-SI" sz="1800" dirty="0" smtClean="0">
              <a:latin typeface="Comic Sans MS" pitchFamily="66" charset="0"/>
              <a:cs typeface="Arial" pitchFamily="34" charset="0"/>
            </a:endParaRPr>
          </a:p>
          <a:p>
            <a:pPr marL="0" indent="0">
              <a:buNone/>
            </a:pPr>
            <a:r>
              <a:rPr lang="sl-SI" sz="1800" dirty="0">
                <a:latin typeface="Comic Sans MS" pitchFamily="66" charset="0"/>
                <a:cs typeface="Arial" pitchFamily="34" charset="0"/>
              </a:rPr>
              <a:t>V</a:t>
            </a:r>
            <a:r>
              <a:rPr lang="sl-SI" sz="1800" dirty="0" smtClean="0">
                <a:latin typeface="Comic Sans MS" pitchFamily="66" charset="0"/>
                <a:cs typeface="Arial" pitchFamily="34" charset="0"/>
              </a:rPr>
              <a:t>aša </a:t>
            </a:r>
            <a:r>
              <a:rPr lang="sl-SI" sz="1800" dirty="0">
                <a:latin typeface="Comic Sans MS" pitchFamily="66" charset="0"/>
                <a:cs typeface="Arial" pitchFamily="34" charset="0"/>
              </a:rPr>
              <a:t>naloga bo, da jim letos pri tem pomagate. </a:t>
            </a:r>
            <a:endParaRPr lang="sl-SI" sz="1800" dirty="0" smtClean="0">
              <a:latin typeface="Comic Sans MS" pitchFamily="66" charset="0"/>
              <a:cs typeface="Arial" pitchFamily="34" charset="0"/>
            </a:endParaRPr>
          </a:p>
          <a:p>
            <a:pPr marL="0" indent="0">
              <a:buNone/>
            </a:pPr>
            <a:r>
              <a:rPr lang="sl-SI" sz="1800" dirty="0" smtClean="0">
                <a:latin typeface="Comic Sans MS" pitchFamily="66" charset="0"/>
                <a:cs typeface="Arial" pitchFamily="34" charset="0"/>
              </a:rPr>
              <a:t> </a:t>
            </a:r>
            <a:endParaRPr lang="sl-SI" sz="1800" dirty="0">
              <a:latin typeface="Comic Sans MS" pitchFamily="66" charset="0"/>
              <a:cs typeface="Arial" pitchFamily="34" charset="0"/>
            </a:endParaRPr>
          </a:p>
          <a:p>
            <a:pPr marL="0" indent="0">
              <a:buNone/>
            </a:pPr>
            <a:r>
              <a:rPr lang="sl-SI" sz="1800" dirty="0" smtClean="0">
                <a:latin typeface="Comic Sans MS" pitchFamily="66" charset="0"/>
                <a:cs typeface="Arial" pitchFamily="34" charset="0"/>
              </a:rPr>
              <a:t>Najprej pa si oglej </a:t>
            </a:r>
            <a:r>
              <a:rPr lang="sl-SI" sz="1800" dirty="0" err="1" smtClean="0">
                <a:latin typeface="Comic Sans MS" pitchFamily="66" charset="0"/>
                <a:cs typeface="Arial" pitchFamily="34" charset="0"/>
              </a:rPr>
              <a:t>infodromov</a:t>
            </a:r>
            <a:r>
              <a:rPr lang="sl-SI" sz="1800" dirty="0" smtClean="0">
                <a:latin typeface="Comic Sans MS" pitchFamily="66" charset="0"/>
                <a:cs typeface="Arial" pitchFamily="34" charset="0"/>
              </a:rPr>
              <a:t> prispevek o veliki noči: </a:t>
            </a:r>
          </a:p>
          <a:p>
            <a:pPr marL="0" indent="0">
              <a:buNone/>
            </a:pPr>
            <a:r>
              <a:rPr lang="sl-SI" sz="1800" dirty="0" smtClean="0">
                <a:latin typeface="Comic Sans MS" pitchFamily="66" charset="0"/>
                <a:cs typeface="Arial" pitchFamily="34" charset="0"/>
                <a:hlinkClick r:id="rId2"/>
              </a:rPr>
              <a:t>https</a:t>
            </a:r>
            <a:r>
              <a:rPr lang="sl-SI" sz="1800" dirty="0">
                <a:latin typeface="Comic Sans MS" pitchFamily="66" charset="0"/>
                <a:cs typeface="Arial" pitchFamily="34" charset="0"/>
                <a:hlinkClick r:id="rId2"/>
              </a:rPr>
              <a:t>://www.youtube.com/watch?v=I-H7uVhlgQc</a:t>
            </a:r>
            <a:endParaRPr lang="sl-SI" sz="1800" dirty="0">
              <a:latin typeface="Comic Sans MS" pitchFamily="66"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51250"/>
            <a:ext cx="2365375"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410" y="339483"/>
            <a:ext cx="3839075" cy="575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grada vsebine 2"/>
          <p:cNvSpPr txBox="1">
            <a:spLocks/>
          </p:cNvSpPr>
          <p:nvPr/>
        </p:nvSpPr>
        <p:spPr>
          <a:xfrm>
            <a:off x="5383078" y="6098096"/>
            <a:ext cx="6287146" cy="54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l-SI" sz="1800" dirty="0">
              <a:latin typeface="Arial" pitchFamily="34" charset="0"/>
              <a:cs typeface="Arial" pitchFamily="34" charset="0"/>
            </a:endParaRPr>
          </a:p>
        </p:txBody>
      </p:sp>
      <p:sp>
        <p:nvSpPr>
          <p:cNvPr id="5" name="Pravokotnik 4"/>
          <p:cNvSpPr/>
          <p:nvPr/>
        </p:nvSpPr>
        <p:spPr>
          <a:xfrm>
            <a:off x="7317417" y="6185341"/>
            <a:ext cx="4942379" cy="338554"/>
          </a:xfrm>
          <a:prstGeom prst="rect">
            <a:avLst/>
          </a:prstGeom>
        </p:spPr>
        <p:txBody>
          <a:bodyPr wrap="none">
            <a:spAutoFit/>
          </a:bodyPr>
          <a:lstStyle/>
          <a:p>
            <a:r>
              <a:rPr lang="sl-SI" sz="1600" dirty="0">
                <a:latin typeface="Comic Sans MS" pitchFamily="66" charset="0"/>
                <a:cs typeface="Arial" pitchFamily="34" charset="0"/>
              </a:rPr>
              <a:t>V</a:t>
            </a:r>
            <a:r>
              <a:rPr lang="sl-SI" sz="1600" dirty="0" smtClean="0">
                <a:latin typeface="Comic Sans MS" pitchFamily="66" charset="0"/>
                <a:cs typeface="Arial" pitchFamily="34" charset="0"/>
              </a:rPr>
              <a:t>elikonočne </a:t>
            </a:r>
            <a:r>
              <a:rPr lang="sl-SI" sz="1600" dirty="0">
                <a:latin typeface="Comic Sans MS" pitchFamily="66" charset="0"/>
                <a:cs typeface="Arial" pitchFamily="34" charset="0"/>
              </a:rPr>
              <a:t>jedi: pirhi, šunka, hren, kruh in potica</a:t>
            </a:r>
          </a:p>
        </p:txBody>
      </p:sp>
      <p:cxnSp>
        <p:nvCxnSpPr>
          <p:cNvPr id="7" name="Raven puščični povezovalnik 6"/>
          <p:cNvCxnSpPr/>
          <p:nvPr/>
        </p:nvCxnSpPr>
        <p:spPr>
          <a:xfrm>
            <a:off x="5261670" y="2173153"/>
            <a:ext cx="185204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3269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741" y="1793496"/>
            <a:ext cx="5995499" cy="4495544"/>
          </a:xfrm>
          <a:prstGeom prst="rect">
            <a:avLst/>
          </a:prstGeom>
        </p:spPr>
      </p:pic>
      <p:sp>
        <p:nvSpPr>
          <p:cNvPr id="3" name="PoljeZBesedilom 2"/>
          <p:cNvSpPr txBox="1"/>
          <p:nvPr/>
        </p:nvSpPr>
        <p:spPr>
          <a:xfrm>
            <a:off x="681644" y="650240"/>
            <a:ext cx="7591649" cy="523220"/>
          </a:xfrm>
          <a:prstGeom prst="rect">
            <a:avLst/>
          </a:prstGeom>
          <a:noFill/>
        </p:spPr>
        <p:txBody>
          <a:bodyPr wrap="square" rtlCol="0">
            <a:spAutoFit/>
          </a:bodyPr>
          <a:lstStyle/>
          <a:p>
            <a:r>
              <a:rPr lang="sl-SI" sz="2800" dirty="0" smtClean="0">
                <a:latin typeface="Comic Sans MS" panose="030F0702030302020204" pitchFamily="66" charset="0"/>
              </a:rPr>
              <a:t>Zajčku lahko narediš tudi repek.</a:t>
            </a:r>
            <a:endParaRPr lang="sl-SI" sz="2800" dirty="0">
              <a:latin typeface="Comic Sans MS" panose="030F0702030302020204" pitchFamily="66" charset="0"/>
            </a:endParaRPr>
          </a:p>
        </p:txBody>
      </p:sp>
    </p:spTree>
    <p:extLst>
      <p:ext uri="{BB962C8B-B14F-4D97-AF65-F5344CB8AC3E}">
        <p14:creationId xmlns:p14="http://schemas.microsoft.com/office/powerpoint/2010/main" val="7102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781" y="2123440"/>
            <a:ext cx="4471475" cy="3352800"/>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781" y="2194560"/>
            <a:ext cx="4471474" cy="3352800"/>
          </a:xfrm>
          <a:prstGeom prst="rect">
            <a:avLst/>
          </a:prstGeom>
        </p:spPr>
      </p:pic>
      <p:sp>
        <p:nvSpPr>
          <p:cNvPr id="4" name="PoljeZBesedilom 3"/>
          <p:cNvSpPr txBox="1"/>
          <p:nvPr/>
        </p:nvSpPr>
        <p:spPr>
          <a:xfrm>
            <a:off x="1249680" y="406400"/>
            <a:ext cx="9540240" cy="1384995"/>
          </a:xfrm>
          <a:prstGeom prst="rect">
            <a:avLst/>
          </a:prstGeom>
          <a:noFill/>
        </p:spPr>
        <p:txBody>
          <a:bodyPr wrap="square" rtlCol="0">
            <a:spAutoFit/>
          </a:bodyPr>
          <a:lstStyle/>
          <a:p>
            <a:r>
              <a:rPr lang="sl-SI" sz="2800" dirty="0" smtClean="0">
                <a:latin typeface="Comic Sans MS" panose="030F0702030302020204" pitchFamily="66" charset="0"/>
              </a:rPr>
              <a:t>Odreži vrhnji del nogavice, vendar le toliko, da boš lahko oblikoval-a še ušesa.</a:t>
            </a:r>
          </a:p>
          <a:p>
            <a:r>
              <a:rPr lang="sl-SI" sz="2800" dirty="0" smtClean="0">
                <a:latin typeface="Comic Sans MS" panose="030F0702030302020204" pitchFamily="66" charset="0"/>
              </a:rPr>
              <a:t>S škarjami prereži po sredini.</a:t>
            </a:r>
            <a:endParaRPr lang="sl-SI" sz="2800" dirty="0">
              <a:latin typeface="Comic Sans MS" panose="030F0702030302020204" pitchFamily="66" charset="0"/>
            </a:endParaRPr>
          </a:p>
        </p:txBody>
      </p:sp>
    </p:spTree>
    <p:extLst>
      <p:ext uri="{BB962C8B-B14F-4D97-AF65-F5344CB8AC3E}">
        <p14:creationId xmlns:p14="http://schemas.microsoft.com/office/powerpoint/2010/main" val="27549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02" y="2956560"/>
            <a:ext cx="4173376" cy="3129280"/>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271" y="2956560"/>
            <a:ext cx="4188809" cy="3140852"/>
          </a:xfrm>
          <a:prstGeom prst="rect">
            <a:avLst/>
          </a:prstGeom>
        </p:spPr>
      </p:pic>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2570" y="2531252"/>
            <a:ext cx="2674620" cy="3566160"/>
          </a:xfrm>
          <a:prstGeom prst="rect">
            <a:avLst/>
          </a:prstGeom>
        </p:spPr>
      </p:pic>
      <p:sp>
        <p:nvSpPr>
          <p:cNvPr id="5" name="PoljeZBesedilom 4"/>
          <p:cNvSpPr txBox="1"/>
          <p:nvPr/>
        </p:nvSpPr>
        <p:spPr>
          <a:xfrm>
            <a:off x="396240" y="1036320"/>
            <a:ext cx="8613255" cy="523220"/>
          </a:xfrm>
          <a:prstGeom prst="rect">
            <a:avLst/>
          </a:prstGeom>
          <a:noFill/>
        </p:spPr>
        <p:txBody>
          <a:bodyPr wrap="none" rtlCol="0">
            <a:spAutoFit/>
          </a:bodyPr>
          <a:lstStyle/>
          <a:p>
            <a:r>
              <a:rPr lang="sl-SI" sz="2800" dirty="0" smtClean="0">
                <a:latin typeface="Comic Sans MS" panose="030F0702030302020204" pitchFamily="66" charset="0"/>
              </a:rPr>
              <a:t>S flomastrom nariši obliko ušes in previdno odreži.</a:t>
            </a:r>
            <a:endParaRPr lang="sl-SI" sz="2800" dirty="0">
              <a:latin typeface="Comic Sans MS" panose="030F0702030302020204" pitchFamily="66" charset="0"/>
            </a:endParaRPr>
          </a:p>
        </p:txBody>
      </p:sp>
    </p:spTree>
    <p:extLst>
      <p:ext uri="{BB962C8B-B14F-4D97-AF65-F5344CB8AC3E}">
        <p14:creationId xmlns:p14="http://schemas.microsoft.com/office/powerpoint/2010/main" val="5844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490" y="2043852"/>
            <a:ext cx="3252470" cy="4336627"/>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490" y="2043852"/>
            <a:ext cx="3242310" cy="4323080"/>
          </a:xfrm>
          <a:prstGeom prst="rect">
            <a:avLst/>
          </a:prstGeom>
        </p:spPr>
      </p:pic>
      <p:sp>
        <p:nvSpPr>
          <p:cNvPr id="4" name="PoljeZBesedilom 3"/>
          <p:cNvSpPr txBox="1"/>
          <p:nvPr/>
        </p:nvSpPr>
        <p:spPr>
          <a:xfrm>
            <a:off x="853440" y="772160"/>
            <a:ext cx="8327921" cy="954107"/>
          </a:xfrm>
          <a:prstGeom prst="rect">
            <a:avLst/>
          </a:prstGeom>
          <a:noFill/>
        </p:spPr>
        <p:txBody>
          <a:bodyPr wrap="none" rtlCol="0">
            <a:spAutoFit/>
          </a:bodyPr>
          <a:lstStyle/>
          <a:p>
            <a:r>
              <a:rPr lang="sl-SI" sz="2800" dirty="0" smtClean="0">
                <a:latin typeface="Comic Sans MS" panose="030F0702030302020204" pitchFamily="66" charset="0"/>
              </a:rPr>
              <a:t>S črnim flomastrom zajčku nariši oči in smrček. </a:t>
            </a:r>
          </a:p>
          <a:p>
            <a:r>
              <a:rPr lang="sl-SI" sz="2800" dirty="0" smtClean="0">
                <a:latin typeface="Comic Sans MS" panose="030F0702030302020204" pitchFamily="66" charset="0"/>
              </a:rPr>
              <a:t>Lahko tudi prilepiš gibljive oči in smrček.</a:t>
            </a:r>
            <a:endParaRPr lang="sl-SI" sz="2800" dirty="0">
              <a:latin typeface="Comic Sans MS" panose="030F0702030302020204" pitchFamily="66" charset="0"/>
            </a:endParaRPr>
          </a:p>
        </p:txBody>
      </p:sp>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l="9687" t="21602" r="10252" b="23966"/>
          <a:stretch/>
        </p:blipFill>
        <p:spPr>
          <a:xfrm>
            <a:off x="5368979" y="2438400"/>
            <a:ext cx="1479441" cy="1005840"/>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979" y="3906174"/>
            <a:ext cx="1467195" cy="1467195"/>
          </a:xfrm>
          <a:prstGeom prst="rect">
            <a:avLst/>
          </a:prstGeom>
        </p:spPr>
      </p:pic>
    </p:spTree>
    <p:extLst>
      <p:ext uri="{BB962C8B-B14F-4D97-AF65-F5344CB8AC3E}">
        <p14:creationId xmlns:p14="http://schemas.microsoft.com/office/powerpoint/2010/main" val="338184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410" y="1971040"/>
            <a:ext cx="3169920" cy="4226560"/>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343" y="1953378"/>
            <a:ext cx="3151657" cy="4200923"/>
          </a:xfrm>
          <a:prstGeom prst="rect">
            <a:avLst/>
          </a:prstGeom>
        </p:spPr>
      </p:pic>
      <p:sp>
        <p:nvSpPr>
          <p:cNvPr id="5" name="PoljeZBesedilom 4"/>
          <p:cNvSpPr txBox="1"/>
          <p:nvPr/>
        </p:nvSpPr>
        <p:spPr>
          <a:xfrm>
            <a:off x="665018" y="904240"/>
            <a:ext cx="8245467" cy="523220"/>
          </a:xfrm>
          <a:prstGeom prst="rect">
            <a:avLst/>
          </a:prstGeom>
          <a:noFill/>
        </p:spPr>
        <p:txBody>
          <a:bodyPr wrap="square" rtlCol="0">
            <a:spAutoFit/>
          </a:bodyPr>
          <a:lstStyle/>
          <a:p>
            <a:r>
              <a:rPr lang="sl-SI" sz="2800" dirty="0" smtClean="0">
                <a:latin typeface="Comic Sans MS" panose="030F0702030302020204" pitchFamily="66" charset="0"/>
              </a:rPr>
              <a:t>Sedaj pa mu okrog vratu zaveži še trakec. </a:t>
            </a:r>
            <a:endParaRPr lang="sl-SI" sz="2800" dirty="0">
              <a:latin typeface="Comic Sans MS" panose="030F0702030302020204" pitchFamily="66" charset="0"/>
            </a:endParaRPr>
          </a:p>
        </p:txBody>
      </p:sp>
    </p:spTree>
    <p:extLst>
      <p:ext uri="{BB962C8B-B14F-4D97-AF65-F5344CB8AC3E}">
        <p14:creationId xmlns:p14="http://schemas.microsoft.com/office/powerpoint/2010/main" val="52535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42" y="1300479"/>
            <a:ext cx="3031148" cy="4544503"/>
          </a:xfrm>
          <a:prstGeom prst="rect">
            <a:avLst/>
          </a:prstGeom>
        </p:spPr>
      </p:pic>
      <p:grpSp>
        <p:nvGrpSpPr>
          <p:cNvPr id="8" name="Skupina 7"/>
          <p:cNvGrpSpPr/>
          <p:nvPr/>
        </p:nvGrpSpPr>
        <p:grpSpPr>
          <a:xfrm>
            <a:off x="4450080" y="450612"/>
            <a:ext cx="5364480" cy="2804160"/>
            <a:chOff x="4450080" y="450612"/>
            <a:chExt cx="5364480" cy="2804160"/>
          </a:xfrm>
        </p:grpSpPr>
        <p:sp>
          <p:nvSpPr>
            <p:cNvPr id="4" name="Ovalni oblaček 3"/>
            <p:cNvSpPr/>
            <p:nvPr/>
          </p:nvSpPr>
          <p:spPr>
            <a:xfrm flipH="1">
              <a:off x="4450080" y="450612"/>
              <a:ext cx="5364480" cy="2804160"/>
            </a:xfrm>
            <a:prstGeom prst="wedgeEllipseCallou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5" name="PoljeZBesedilom 4"/>
            <p:cNvSpPr txBox="1"/>
            <p:nvPr/>
          </p:nvSpPr>
          <p:spPr>
            <a:xfrm>
              <a:off x="5577840" y="883196"/>
              <a:ext cx="3881120" cy="1569660"/>
            </a:xfrm>
            <a:prstGeom prst="rect">
              <a:avLst/>
            </a:prstGeom>
            <a:noFill/>
          </p:spPr>
          <p:txBody>
            <a:bodyPr wrap="square" rtlCol="0">
              <a:spAutoFit/>
            </a:bodyPr>
            <a:lstStyle/>
            <a:p>
              <a:r>
                <a:rPr lang="sl-SI" sz="2400" dirty="0" smtClean="0">
                  <a:latin typeface="Comic Sans MS" panose="030F0702030302020204" pitchFamily="66" charset="0"/>
                </a:rPr>
                <a:t>Bravo! Tvoj velikonočni zajček je izdelan. Zdaj pa še pospravi vse pripomočke.</a:t>
              </a:r>
              <a:endParaRPr lang="sl-SI" sz="2400" dirty="0">
                <a:latin typeface="Comic Sans MS" panose="030F0702030302020204" pitchFamily="66" charset="0"/>
              </a:endParaRPr>
            </a:p>
          </p:txBody>
        </p:sp>
      </p:grpSp>
      <p:sp>
        <p:nvSpPr>
          <p:cNvPr id="3" name="AutoShape 2" descr="data:image/png;base64,iVBORw0KGgoAAAANSUhEUgAAAZAAAAGQCAYAAACAvzbMAAAgAElEQVR4Xux9CZgcVbn2e6qqu2e6e5bu7Pu+J4RsQACBAAJREEQBxQ1RI3gBJUDCveq93P+qF5FVcLmAiCAIsgmC7BAgLIGE7Pu+77N29/RSVed/vpquTk1NVU9V9wxJ4JQPZpI5W73n1HnPtx4G8QgEBAICAYGAQKAEBFgJdUQVgYBAQCAgEBAIQBCIWAQCAYGAQEAgUBICgkBKgk1UEggIBAQCAgFBIGINCAQEAgIBgUBJCAgCKQk2UUkgIBAQCAgEBIGINSAQEAgIBAQCJSEgCKQk2EQlgYBAQCAgEBAEItaAQEAgIBAQCJSEgCCQkmATlQQCAgGBgEBAEIhYAwIBgYBAQCBQEgKCQEqCTVQSCAgEBAICAUEgYg0IBAQCAgGBQEkICAIpCTZRSSAgEBAICAQEgYg1IBAQCAgEBAIlISAIpCTYRCWBgEBAICAQEAQi1oBAQCAgEBAIlISAIJCSYBOVBAICAYGAQEAQiFgDAgGBgEBAIFASAoJASoJNVBIICAQEAgIBQSBiDQgEBAICAYFASQgIAikJNlFJICAQEAgIBASBiDUgEBAICAQEAiUhIAikJNhEJYGAQEAgIBAQBCLWgEBAICAQEAiUhIAgkJJgE5UEAgIBgYBAQBCIWAMCAYGAQEAgUBICgkBKgk1U+owg4OX74J8RLMRrCgTaIeDlAxGwCQRKQaDY2jqSN91yvoly3stLv+W0X8ocijoCgaIIeFm0AkKBgBsCXbF+DucmaX8fr+9nH7PXd/DavhP+XvsQq1cg0GUIlLOAu2xQouEjGgG3NVPOWnLbDD+pTdI6dvNnVvmjeN+W39ftAuD2bub47H/SBBYbuxeiMst0RE5+MbL37bf+Eb04xeA+WQTK+eg/2ZGK3g43Ah1tek5ryenfnDaszt4k/WBVGGNsVqw6W8MuYxJOBcOJAHoZDXG8DQ1v8Bw+SN5V96alcRq3lTy8EIkjWeXb9KL2s2Ll9rP1/Uv5xgWp+FlBn+GypSyuzzBcn8lXdyOOwkmdUKmYFevLQqxvASG99dSu7Mqta36mudmGXEeboNNG3NGpvpTJOSRtXN9tmqzwZwuk4daait9iWfaXiVcS9E4mgZh/6vlqVmJxaolF5nSbwTg/CRKObUNWOv8H19jbegsWtPy+bpGNoEwMnEjLy/t7IShrO4JIvKD6GS4jCOQzPPkeXr3dabnyR/F+ciWbxhR+Mud8CBgbAYZxHtoCNP4sdLYUKlbwJF+bvL9+nWUTdtocraTh5bTtaRi20z6Lzon/FBL+n+fKOlboe/Rvpx5qMMdPxEHjM/+0EkubZiuvjveTw/gtGL7cYX8c+5DGNYm76p5zICt7H06bvZO0U6zbT4q4O3x1UeDoQEAQyNExT+YovcxXZ50aC6fz2KxYlVotnc5l/hMwnNJpkHGs0tO4U1qdfdblRO+mIipXGim8W+TGbt9m4H+2vtO4iQMwbEwfhKNB6Dqwd2c9li/airoDiUPFdNSxNbkTm59r3p0nDs1CIFYiMcfKKq+O95UjWNihlGMHOINfJO6o+7WNoKyk5YhH9Or4aE1hUUnm48BQDQ4GjpXyNnVR0xNN9DJOpGzH3BxNZ62rTls+oqHDj4CXDenwj/KzOYLOnBu/H39hg62a0+1LXOJ/9L3p+Z2zHL+bL8r+Kjkv2WQ5bbud6N1Oyl56LeAa/Um30ajgq8xK8e5RnHr2OPQb0K2d2TyTzmHR+5vw8QcbD/XBsU3bpF7U8kTTWhuJ0LjtJILo3PiTVskjWlWBcZMGov/AOAIVikFWDQcS2Ln1IFYu3d7mXZiGfzX/pu7SfLvUNhGWXeoxiKTq+m7nc5n/T1HJkGMl0vjvxF11/3Sw47hJN37XEY3Hr9rMyxyKMkcIAp25SR0hr3RUD8NtPkqZJ7ePvaNN4BB5zI3/hjPMdkK0/6Bu6NW3Ft16VKEmFoYckBAMKKgMB9sU11QdyWQGak5D/YEEdu2ox7ZN+5FoTrdvlvMDvBnXJH9f/7xlo3RTDZVKIsb7kcE8F2PPmRIVkcdZ5x+L7j2qXbe8TCaH999chxWLtxbGznVs0V5JzUgvSTcCUB2IxBhndE638yHxp8yK4ycPwnEnDUc4GnJcsC3JrEFWiz/cfKivLB5M3l5H82FKO22knppLa6q0AfI//EiJXOUPYXF2TvL1JNl0rKTnJEU5SjqWFyhlndrfv6P1eVR/4J+2wXfGhH/aMDkc7+PHw8nPia6Y3aCYzpxVOZDHxKmDMWp8P8R6RBFQ5JJx0nWOpvoUNq/fi6ULt7Qnkxy/N3Fb/RwLiZgn+o4kko7GdEh1NSd+DZNwh1nh3K9OweDhvYqflwFjrG++uBxbN+4/tLEn+W+Sd9f/Jk8gRCLmxl4Yb2Ru/D7GcBlVGjG2L047axxClYGi43UiLKT5HxJ31v8s3wf1U5BEonPjr9rJg6ScPgPiRj+7t9c5E7eO1Ylb6k5wwNvJOcCJRJzWpJ+9pdTDTkfzLX7fxQj4meQuHspnsvkOPZyiV8dHakC1FMIYADWEEpMwiNPPOpYZX7OOJinFP0z8sWCUtn7k9pO6/WM1/14YS9WN3S7g4E+bMzJkZC+cPGOMIWkUVUiUMIXZjIoNq3fjnddXI5elvbf1YSpebL617hu2E72T2saPJFIgkOjc+DJTxUPEOP20UVACHkiRA9u2HMBzj33Y5m1zm9UvZB5vIvsGvYRJIuZ4eXRufAcYelKl8y6aikHDjR87fBoOJvH8kwvRUJcslM1tU8/JPFroyyCr8HXxS6UA7jMLTT5hGI6dNhjhSKjNnGmqhrqDCSz9cAvWrNh5iAR1LNTfavlyy4IWUiFaCdCqjnMiD+s7tPHMs/zCaZ9xW4dOfQippMOVcngKCAI5/LgXPrray2qrct3lqWB8HGP8NEjsAr/D4xoeRBaPJe+qm2fz3DE/zI42XGbdXAcN64EZMyeATrJd9nCgsT6F+W+uxuZ1ew91o2Np4pa6M2ynbTdpxPPmFrm+2+lM4a9ShUBQwYXfPB49ehnc7OkhyeC919e0tVNoWJv4Td0MADm7JBKZFRvJ4swg+159anDOlyehqibsqS9S/b335hosW3RIbYYcPkjcVkdro0BW0bnxjSZBTT91FCYeNwSKIrn2QWS9eMFmfDh/faEMU7Gg+da6L3SAtx3nNp5e0avjozSJVUkBPrZw4NGxXctgV8vvDLdk6+N2uHGTnAWReFo1n1whQSCfHNZmT20+uNrLaqu17vIMLvNveXLt9Dpe8nBK8utT99RT4JvVKOpmIKWWGXnuIIKVZjcXfvME9M2rQLx2XWo5R5VNDi8nbqv7Zn5Ts6uHTDKxbmpum4yJuxSZG7/fVCdNmT4M004eUXSzdXqfrRv24Z9PkMBx6NG2a19reaTxrTyJEJEYJ/nKq2KT5SibTyWHj+6DGeeM71B9ZbbKOceKj7fhrVcKU2L8Sl2WPTX9r8Qa+jFyVewcFmWP0L8T4Z/xxYkIR9raopzeoakxhZefXYK9OxsKv9YT/Gepe+rJacIqRVltLW3wpfWb6yFfwCR+vSd3bh3v6Fk8xJr0j5IPNJDzgTl3du+vYpKzIJJSP7JOricIpJMB7aC5grRBLp1KGNe6Gak7a1hkJGXLcjfk3WTtRlLrxmt0GZkT/w6T8AD9PHhEL5wxcwIqPWxGnTVe8naa/8ZqrF66o9Aky+h/ar6j4d8dbAxOG1sxAqH0JP3kamwrlyBTySxef2FpG1sIkvr9ibsbbrIRiBa+KnaKFGX/oj5Hj+9neHqR5OP1WbV0O9741/I2xfU92qzUg40vUF+R62J3sAAjdR9OPWscxk8eCMY6/rR1TceSjzbjvTfNfby1i9zzyeGZFZl6G4m0UWWRpMHC+D5nuNbre7Qrx7EKOTzFG/Snkg8UYmqcDjtWkjGbESRSMvCdV7HjVdZ5fX3WWzrk/VMrfQcSv8sNEPJwGjaqN3r2qTFUHcGgAiVgU0dwIJdTkWjOYN/uBqxbtavtZmZtXMcK/mHm83kXWaegt0LpyJz41aZx+Zgpg3DijNHebAOdOLsH9jfhlX8saRN3wQ/olyfvbyDvLLuNwcll1r65FIg7fEP8MknGn2i4fk7r9tdz23yzTyXGZtdn6UhvqrK0yLWxK1iI3dKZBMKb9DuSv28gJ4BcdG5sGRjrQe1/9VvT0bt/zPNsrF+9Gy//Y3Gb8toO7ZKWvzaSCrTwDha7CI9cH/8WU1oPGcXWMKk9yelgx9aDHY/nkBu31RusI6cJQSIdI9ulJQSBdCm8hcYdXUfN39JplLybRo/ri3jPKsMd1rexmgNNzS1YtWQ7ln60pY1B2uiHs71sXfaU5meaKTmgkx3BKBa5IX41k3E7/Xz8KSMx+YShkGV3XXpXwMd1jhWLbWobnR/M/TM1PbO6cDI2icT+Lsbb2sZF+Bv/RefG3zA9lU6cMQrHThsCqcT32771IJ59dEGbrvRd2hWphwzJIGue4CPXxmZ1OoGk9deSdzb8IHRx9djAUIX6821foTpO74Akvy9xd/1/WSQpwz256ryqiD4mcAuT8F3rS5ML9IQpgzBgUHdEqyvbH3YIiJyOdDqL/XuasHXTfqxdsbP9GtXZRvWA9oP0Aw2kG7QeDJyIpCNbXlcsTdGmw4clQOlaBA55/tzY7Q2An2p2Rx/e1BOHY/DwngiGvKs0ig6XiKQhiQXzNxgfqfXhHHv1eS1TWxa0UMyC3dXUJJCrTAIpRd3SWVA66efzG9t/Wk7GBTuDQ+Ce3busnX3H72nd/m50un7tn0vbnLB5Wn81eWfD961qrMiPY7NYJbuZ6peiFnRSYfEW/fXkXQ2zwlfWflOqkf6b2h4zsT9O+fw4BLx4k+VfZvP6fXjhyba2nPw7XJ4nQUMKiZ4VrcSk4JtgIOO48fTqV4tpJw1H/0HdfduQcjkNu7bVGbEuO7fVtYGWpXFr8511v+gCN+7OWp6inTwCQgLp+qVgYFx5fbfjZIV/YHZHbpZTpg9FqKJ4LECpw3PysqG2uIZl+ryWc1s+ciaR6Oz4+Qji71R2wJDuOPPciYi4BLuVOjYv9RxVRDo/kHs2dXJmrSGF0MZmEogjGdr6kaJz4j+DBLJRgNSEZ543sSzvMjpVkxdTm+h02nWfSEzIbsyaNgQ1ck3sByzM/rfUfosQyBWRn8R+ySrYxdT2SaePwcRpgyFJ3j5rischafXdN1a3PWgcIkGSonKV0ysr5M9VPgYJJ5sFJx03BOSAUGELHPUyt9Yyqqpj55YDePfNNW1Txah8fuLW+vMtHmGmRFJwjXbIo+a3e1G+TAS8rbQyO/kMVy9IH1Vz47eaBsfJ04fhuJNGOIr6nYkVfZxLP9yM999qayTlGf5o8o76qy1GUlNFgMqrYlNMj6HaeATnXTytNf7jMDyOKqJW4zHZQog8aIOjDcWMAG+XPsRyUCL11VLTU6iz1HOrl+/E688vbYOOvlO7MvVwIxnNjdN75JrY97qIQH4UnRN7FxLrTgP44lenYsgIb/ElVJ6kgLdfXdnGYcE4ZOTVY6YEEpkdu50FGXnCGc/pMydg1IR+naraJGnu/Xlr20jNPIcXkrfVfaeT3LgPwwr+9HcpCKRr5/iQ7SPODF/JUuIOyhmio2ssbR7btbMzjzSagW8FfXP0rGgVJgcLwRjlqnnKGXtzYwovPbMYe3eTxq314S38ieRd9ZTOwzgd2wy9pLYqkKGl73bqK7+brdt77NvbhL8/YHjoHhpjs/7n5O8aKLuvSSCXszD7FRUoRfJxIlLeor+hLs39JnBC6EWz469/73Po1rPKM+S0ab/y7BLs2t5WhaSn9KdSv22gTADZyDWxq1mY0c9dRh5m2xRUuvC9jW0lOpW/lbi1/qsWErEeFvy4cXvGRRT0joAgEO9YlVLSMNxWtt41YaivStlASunYWqexLoUXnlrYVkXQGvhGmXWtxujWvE03xjYDrV49fjda2oxoU7LmuiJbD9lTho/pg2oKoPO46mhDmffyCqxbSXb/Q0/i5rpBeQIxDdV2W4jBNfkarcbzOfFbIeEn9G+dKVlRzqrXX1yOLestAZAq1idurTvHJLjIrNqzWVx6sNT5dyMQrYG/pvSRDWIqxbayZ0c9nnz4/XbLSz+g/Sp1f+MDoa9WjQkMD1CyRePxEqBY7lp1zDfWxOcmf19PGZNL8cArd0iifhEEPH7KAsMSELBGmFervSXSiR8WAqFgtDUrdrVXtezXv5f6UwNtENYAPURuiP2NyexcGu+MmeMxbuJAz5u+04ncxI6kry98ZbLhreOFRByjsAFk3myZnlvQQrEcVimkXf6pNgRyY5w8CowbBidMHoQTTx/ty9jsNv9udpDcR5mzMq8n6b6QXOjS6gmBgcpL1AZhcPFlJyHWLeJ5SbkRCLLYzmokUvGAbGrHUUCk3d3brRcOrF62A6//ywiQb/Oo63LfTT/d/E70hvgLkDGKfkkG+pNPH9NlNjvrAJwcKNTluVPSLzQbgZO2Q48XN27PWIuC/hAQBOIPLz+lCwQCQIreGKdT8mEhEOq3qanF8Pe3Rh3zDH8peUc9edtYjdE8Ojv2KwTZVVTPr62A7sx49L63XXHyc1LWNB0ff7AJC96mffjQk12duzD7bPNHFinEbkxv48YbuS5+BgvgFbOFM75wDMYc098TiXmZcMdYij3ajS0PNj5Om13okuoJgSGKEUhIz6U/OAUklXl9HF1tc3wDGONQMILaOePciRgzoZ/XJg23WicHAGog9176i/Lo4AlSXPo5/Z0kNkq/0r1ntef2yyrIgQ1rduMla3yKhvW555NfLNGNu6zhiMruCAgC6brVUUidYahQ8gRSygbSGUN024wz89NTc/NTFPZtSiE88uPYFabbqV9XXspp9c+/f9Qm+Z91/BRcdsHXj0ethxO425j1Ov1/Uvc23E/CiNXV1Ob2aXbbRn1F/3jx5SejZ6/O2wydpC6LHSEXurh6ghmrUcr8OxKIbVH4fScnF2SzyfTLqdMqPl/5pGmcN6LbJw0E8+jd1Rnr1TnS34hPMd24rUGOQgrpDNBLaEMQSAmgeahilT7oZyl6Y2ynaVf40teOw8AhhuPMJ/o4+fxrB/XrWu5reMyqFgj/oPYUqZtE94P7lpiKbUzUnh8JxM1LSD+o/yJ1nyOB2FObMEpQqfaWSPVhqK/89O91chztIDo/mLilnlKk5yq+EB2kHBOkHFnGc8E3TjAukfL6uNkqzPqlvJObqpGM8zzJP5C6y/9Ryvx7facOy7mo2LJPJ8Zk12XJ6t8uaaXNgUJEqXcIcvkFBIGUj6FTC+0IJHJD7Ckms/OosJ98RdbGSe2g5lTjgiaKH6FU3V59/qmd+oNJ/P3Bd9tEAOe9mq6zejNVfLdmktJLfp3q+NXZO26mlpc47ZxxGHest1xNmZYc3nxphaHOsD76Ae2XqfsbKXU52UDM/6x2nMLmEb0hfgFkPGnW96OSS7dkUVHZcVJCN3VQ+tXU59RFabK9qNEb44X8W+dfejwGDOrmeeV1pBbsTPuHtk/7tdxd+j4kZgyQVGOjx/f1lFvL8wt5LOiUyj6fA8x047aSiJBCPOLamcUEgXQmmofaak8g18WvYQHcSkX85phyy8hK93R87swxrZ5NHh5H6UDnBxK31E+1Bebx6I3xgm+nH1deCmB86+WVbe6aMIc2ftIgTJ8xEqGQt+BJN3WYuj53WfqpZjrRmyqsQtoQuxuvNfMujcOrVxkF2e3b1WBEW3tJTOgYD7JdvSr1SBO52RKBFPKxex2DiVtHBHL2BZMwYkwfDyugtYibcwL9Ttuv3y73kIxbKOndqe3q6krPbXdmQScvPAc3bqtnlp+7SzpzqJ/ZtgSBdM3UtyOQyqtix5kBeqW48m7b3P4SIxq6n3Tkbm6x+chpawJAHp0bWwvWGqDmZ4NyUztNPWk4KHrZT+S9k8qNxpNdkb0o+3yCYlg6IhCyPZF9x1Bf+XHfpfdYu3wHRk8Y4MmzyTEepEl/MPn7hl8aBDIn/jIkjKRxnP6FCRg7cYDnlVeMQEhCvOjb0xHv4T3+wym+xhwMz2AhC4EOFCg3V5jnF3Qp6BYpn30yMS67wYj0N73w7Bd4EZHQI9RY5U5CB/UFgXQdwIUEfoYNZGa0FhOD+8zu/Bo9D+5rxt/+9E670frRf7tJB3mvJtqQTZWAHrk+9jBTGF0u5EvlZjd8kxH+2OOHFL1r3GkKinkJJW6uI9dSIg+7Ed1qA0Hl7Pg0OYhCoMPIcX1x2tnjPeUdI2ntw3fWG7EPXtLZO0p3rfEgXzSi0WfH/sCC7Gx6V7+u0cXsSn7vF6H+3WwqvIUvYJXseCpTbsArzR/nOiAxBGS5ZI83Jw+3fMJKUmPZ3bjtNjBBIF23vxktCwLpOoDbEIhBInPir0PCSX5P9VTebRPxQyBuNoXsquxXss8ZJ/qCZ0v02tj/IMR+RH1PO3k4pk4fBtnDPeh0aty5vc5Q+/ToUdUqcZSwyvbtbsQzjy5ol7GVZ7EoeXvd123Sh90jx5jVfO4ryiprPH5yRRFhv/jMx55TubjGrPyteUpua64hcm3sDyzEzqJx+LHDFJt7v+9kHMldLqgyAErz+ahgRr6rUmNl6D4Xyq+1+MPNhbmjtqacOKykvGOOMTDN+gPJ3zVQAknzAOF4jXB+2gWJdN0eV8qn3YWj+XQ1bSUQ+lmOXh+/BQquodc84dRRmHT8EM/5hNykh5POGIOJUwZ5SknuRkJ5AqHrRk1bgm5NAOjXlbfcaaTNmPIiLV24pV1T+n7tf1N/aqS7KKzqq4LklLeBtBLI3PjrZup2+rsf47WpPvNq/3G9ObA1KG9+9OrauYhIlKXXd9BfMccEP+9EfWezKt5+dRXWLDt0YZcJMs9iBQtiPP39rPOPxcgxfX2Rv1vaHGqv1KuRndR3+VxdhKXpQGFNrCnsIOV+gD7ql3A29NH6Z7tom0BCIpDw7Pi3pSDuJVj8qFOoPKmG6A7rDyyJEf1+lG5qsOzK7Fez/0yYBEIfox7+fu3JUnfpH9R3KTabUqee7gJZu3IXXrMlKDTboyC3zNspcsu1qq/aBEJS2YpZsb5KnBUM137uIrfq3v3Yf3Zsq8M/HikkXDaGrNfrd6f+r+Hu8A9rvynFJIph8H0rodvhoZR5qdvfjCceer+9ZKfyrUxhlCLGsBWd+9WpnmJ1zHlxS9xpXQd+DjtmPUcCyeKj5O11l3SwBoQdpNSP0Ec9QSA+wPJZ1E4gUuTy2jGsp7SE2vGzoZn9Wj19yEPm9HMm+Eqe56RPNk6lbQnEMEiGL6keKg1RPjT79hs97ROr1uKcLjg6gH899XH7y4ZoM07oz6Tuabgxf/Isav+I3hA/3+q+68fzzeoI4Eft5Zz80bi340fhb9WcLvWT/0Cv6TdNvptjgm/3XQBua0Bv4e9JlexEg+COoXtFxho3YXp9du+ox3OPf+Q4b2YbpXh1uTkQJG6uG+ZAIE5ZmYUKy+skllBOEEgJoPmoYqqx6Eo/+k+O3hhPmfX9BpSZJ1xy36W8RH7SrNMm9N4ba7D848KhvPAaiZvrRuc/xjaqAKsrr9+x+sCoDXm8/vyyNokYre2kX0rNUJekSfdilz4KUfSm501kbvw+xnCZWd9P7I01S62fS5qKJH8cE/xSdGxwbPApGo9fycEtIt+PdET9FnNM4Bm+hIXYsVTOD1ZUvtjasq8DrypBs14RAhnuoMYkI7owpPv++EqvIAikdOy81LQb0uXIDbEnSk1U2FSfNK4gHTm2r+El4+fZv7cRT/+1vVEaKt+YuLWePIWs+mTjI4zOjb8HBiIXX668fsZFZWmD3LhmjxE0SOoap0ev03+XurfhblvwoJPu26genRvfCYbC5Rh+Ni6rS64facHV7XR59mJ9r7ar4szKQt53PxKdE4H4cUk28SzmvmvF3A9WVI8yMD/917aqO7M9nuZLoKOZhdnn6N/85uwqQiCUA8zJDiYIxO8HWEZ5QSBlgOehantPrOviP0MAP6O6paggPPTZrojbCZYK5jfmexw8WkxXXiIXXx5MfsaYSmTw4bsbsMJBMipsQhn+cfKO+m+5kEe7CPTov8VHoQorzPp+T/zW+BO/kfhOsSt5w/+D0RvjhZu9/G7S9lsJS1Ezbd2wD/98ou31tYQRT/O3WAUzrlruOyBuGNApZ5mXx/HmSLNijm9KP9J8eeDsyHlyH5myHfiWbooQCMXUdOTKLe5N9zKJZZQRBFIGeB6qtkmoaBjSr4qdLkWZkZnVz+nWQ1+uRYrpp7W9+l0tf274o5MEEvlJ7HpWwf69K8gup2rYsm4v3n1jjavKytjcMvzjzOstN6jLjJQg1tQlTmksDAwiN8SvNu91p7/7sX84SRF+1HdOjgp5282/R66LP8wCmEZj8huNbo9095tRuNghgjfxv7FqRq7RvrCi8sViVHLLsz/KvJBYUPndmkvkXrJxKZVfF2Y3x4/EzXXFCMR+sZiwg5SzgRSpKwiki4DNN9vOkB49K1prvfHP7y1ypQyXNsVEcwu2btyP5Yu2tr1YihrM8Pcy/0j8KLc5Z941bhgjI9fEZpk36fn1GutonLTxvPXKSmxeZ7mIyVaJZ/jizOPNV6u7VDPq2O626Zz/ak7sKUjsS2ZzfjZb0ucveGstVJWjZ59qxOIRRGvDqPJ4Ik8mMoYH2fbNBw69TWtixZMjP6m9m1VIZ9Iv/EajW+MhSgnyK7bR6wn9eSkqGfe/+LV/uCZ6zPFNidtabxKsvLzm63JPmZwffBOIWybiIgRiuvFab6YUBNLRB1ni7wWBlAicj2rt7CDROfHXSg0o9NGvY1E6ie7ZWY9F72/Ctk37D5XhSKiLs+enX0mQmsUgkNA3a44N9JeNezT8qoG8jDPZnMF789a0uQfbrEe688zjzdeou1UzxZAk83cAACAASURBVIqb9EE6b9ogDiVQtKTOp/b8qou8jN2tjGtixZdSM0InVFzAaqUfl7KRWjdqInPa6P2khXHbiPVm/Vkpwk42kyf6yRRdLChR3a7+V/qRJnID1yJX1M5itZIR/+Q3Ct/Na0wQSDmrtPPqCgLpPCzdWmpPINfFbkGAXU0V/AYUdtZwyW9/49rdmPfSykOGa86z+vzMSal3U3SHrFZ5ftUweUzgXbNPP4Zfr+Ok6Hi62MgeNKhvUn+e+nvTC5Z0FU4EYr2F0OiyXPuH13G7luPAyqXb8OaLBROMUVRdm/ue1E0aKnWXf0p/9+PdReWttgC/UkJRG9gO9Sapv3IT9eHX3lMsKDH9UNNJ6i6VLrNXIz+pvadUyctu+6Fx8hbDNfrKIjYQocIqeyF7a0AQiDecyinVPiL9x/ELUAm6gwOl5DIqZzBt6nKAUoa89sLSQ2otzrPq0tzZ6ZcSdA2gHr0xXsil7jfq2es4yfNq6cKtbYIkjbrN+rOZ55K/zG3PkRRiT91uVV+ZQWMoJ/7D63g7KucYUFin36PuVN8OTgj+ner7SUFjQNGYwkvPLMbe3Y2+L8Qqpr5SV+W+p4wN/In68GuTc8uWTHar5B315EJt2Kmi18dfgNKaSNKPhONGfB4IxFRftZFMO5o38Xv/CAgC8Y+Z3xrt7CChS2oGBIbIG6ihUtwx/Q6go/IH9jfhlX8sKZAI50jmnk5My67PNuXzdxn3Yvt1weyoX+vvyU6zad0evP7C8rauvDm+If12+jvqRy2mEd3qumv6/R9SX82J/xQSCvmv/KpM/IzZrazTxkoXNamLs7cFTqwgqcp3IKlJAnQ/yYxzxiNU6S0lPvVVTH2lN/GPlH7yL6icX6nIiSipHW2vdkvLnxv/kleF5qI3xjeZWPlRJ7pF4PNG/S/JPzTQmIUbb2cs2DLaEARSBng+qlqlENkIKJwbXwSGMX5PZT769FyUdNnrVu3Cq88tLdThGT6PTpGR2bH/M7PI+onK9ty5tSAH9u5pxNuvrmxzdzs4WvQd+lWpRxpeKnITndFSdE7sCasB3c+GVdKYHSq5Ja1M3Fw3LnpjfKVZxY8DhbmZ9upbi/GTvV3IRf2QqvKj+eux6P2N7UaqbVavZVHWU+ohG552fj2knNRL1E52SebS7EvJxTRXoQurxgVGBozbLf0elhwdEkgsbpsPzSmhopBAOmsxd9COIJBPBuj2AYXXx+5lCqPYhi6LsfDzapQI773X12Dl0u2FanT3OAsgwqpaLxjy4w7rp297WTOVOm1QbZ4E/2PinnrKwup2HzaiN8bTZp1S0sWUM26zrqZqWPj+Rnw03xAyC0/u3fS5yrSKm1iw9b4NP+ocM9vv6IkDfN3nXix4MPNw8/TgVyO/YJXSGTQeP9JaMbtK4ua6CabtKvzdmjOkXjLdHulbbed0g6ZBiru1/0j/pZFUgXYJRESid8YC9tGGIBAfYJVRtF1AYfja+HekEP6P2iwlKKyMsbhWdQo00+v1X0gxyQh89GOvIW8kRZF8ZXO1DoxOzutW7MQ7r69uq9LSsCr3YvJLmRUZsou0ceONXF470sw1Rm35Vcl0JqZONxSqO7WfyXE2o9QNmzLo0hx4Vl9xYN3qXXjlWSP9WptHT+j/SN3T8PPIj2vvNMfjx7XYVb2U0t9M/rbhKvOGy+jVsf9AhP2AOvcbOOumessuz16cfcFI/mm/UMye0kbYQDpzUTu0JQikiwHON98uM2/k8trR5SRW7IphOxlbeZI/ziKMMp/6ilKm9BbBCqX1IqlSH1Jp7W7A26+taqPSYhxJdU3urJZnm8nluGAHiV4TOxdh9jezuy5XuRV5LxdD+u+g8SZTZeRrQyWHh31N6NGzytMVuzS0YjmqSH3V8njTK5Gf1N5lekj5CW50va++NeXM70wJJHpD/BXIaLWhfeEYjDmmv7dDhYs3G7WTebR5am5bjq5cJscKIhG7Xcz0wqLiIgak1O/PQz1BIB5A6oQi7QzprYkVY1sB1oPaL9XDiYzPpDKhP0lnTKf+ynDQuPxJkvxNr1MMA1f5ZqawISYGXvX25Hb67hurceo548u+U5vuw1gwf33bdCec5/gm/YvJJxpJ196au+va2ByE2H+YY/WjIuqEOW7ThJshXd+rPysPVu6iwn49sWievVzqZQ7ENf+ZzusSt9RT6hJysf0tq5A+73cNunl2afu0X7c80Pggbe4V50QHKscG3zTH4+cWTtfEj4dyt5nSh0kg5qVS4j6Qzl7MRdrzt8N8ggP7FHZV1A7ix7ef9M9kH3CMKs8DRz79dBPchMkDUFUT9gynk+rFWtkr0ZlxC37vLHEbqJtKS9+nzUo90EhGWi1yfewh8xpevzENTv2axKypOtLpHKprKj1d3EVtuV0ClX4xdXrFzPAbVKYzxuiGV7EcVbxBfzj5x4abDRdbS34ur3NLfbpeTtZqQP+YpILwlbXflGoksln5Un8Ww4+82SwxIHbXbmtckMiD5fmrL72gIJDSsfNbs1PtIG4eMPZBxbtH8cWvTEVN3BuJOF4hqmEXk9GX2vaqJ7duMJR+ngjSa4I+N2Dpsqltmw/gzReXW/JncZ2v176QfKppaeS62AMswGaWdLrXdKxeuh17djag/mDCiLewPn5jJNxO0Ln56fMCJ4TugMIoHbkvQ7qfBdfU1IKX/7G4rTdbvoHc/PSXMvNT6/MEQn8aT2cQSPpfqTPUZekdwWHBYPDC6JOm+uq0c8Zh3LHevcfcLr7Ke2D9uYgLrzUzgVBf+Vk0JZQVBFICaCVWaWcHCV1S09+MB/HrMeTmg+80Nj/xG47J63S+H1Krqs1r5Lz9hNpZJEIa7XbBj3Tc3ZA7LzAk8BvIrennfdkX8vYCch9evbT9Va+lSAtuaT60zepPWE/pFCkiXUjtdomdpojxPH+n/LcLQX6WGI3OIBDTAyv8w9pvmDcwlnLDoVsKE22rek3L35ooGand/mHPiyYM6CVuVH6qCQLxg1Z5ZZ3tIJZ4ED8fsJuLo9MQL/zmCYYB3MvjmD5bxXoooPsXPLvyOnnpkDrrlDPHeZaGXMfrdHOhjgZIqDXr+FEJUp1i946bbfrR4VMdp9TuZCPgGhqVPvKvqExXeOBl0jkjUeW6lZSRpu1DnmDphxvpYivDFdoa5+PnoOGGFxFIYFAgGLok+jIk1p169xtfUuziq/TLqdPUxWny73a6VMxq/xAE4uWDL7OMIJAyAfRZvWheLD+nUbcgK/t4pp86ChOPG9LqUuvhsV6mZBbnOWxhAQymv3s1/Lq5efYbGDfUWfHuVd68cVzGbGwy767Hxw4BclTFrwHdy2VLfgiexuCIZYv+Rm6dem9wYtBIZeM3uM7DFMLt3g/ovC7zaGJmbkchNYwWmR27lwXZOdSuV/UklXW6Zpe3uvD+OPz9mkvMnF/0fjO/PNnX1cuu6rf2BnSSQuweWCILr5dF0kllBIF0EpAem2lPINfELjBdT/2cRs3AsmWL2l9Ra46F1E0Tpw7ydXsh2Riee6xwFXq71/KqanMLpqMGyRZyxrnHYMCg7mWRiGsqcQBevcXMF3S7d8IKgJ8TOtVzJKUc35C4rf6C6NzYW2CsG5Xz4z7b0TpzCgg161guDzM3XZJAbmXB1rtAvKonqSw5cixesLlN/jKe1OepH2fvCHyuwog8p+ekM8Zg4pRBnp0PqI7rxVeN+kPJPzT80sH+Qe8jDOgdLY4u+L0gkC4AtUiTJt4kDtDPcvSsaI15P4if06jb9anmBv25z4/FkBG9fLnyFkvPbX0nL5tzsUhlaos8kE45cyxGju8LWfYmHdlxdUvm5/dWPWrXLWiNZ/gqFmJj/Z7QqbyblJi4uW585Ee117Nqybizfcr0YZh28gjPUmKxJev2HlSHPMDUpcad8oVTe/iq2PekKDNyYfm1G9lVdDzHNzPayAOtDgKleOAVi11R1+YuTz/T/E6RCHRhQP9k9zNjExPPJ4eAsx1kTvxV834QP6dRJx07bQKTjhuCykjQ91u5pudW+UYobJjZoBdVjlcyorHSBloR9j9eN1dSr2o2K0Bu7sv6Pu0+qadsRFL71eW7qfEopQnrIfdQRgbImwi9+tUad85XV1f6njNrhWLSR951l+wuRB6k+jGMzpEf1p7DYhIlPvTtalvM04sOCF/4ymTfUqZr7AqxxiPN03LbjQBCu/1DpDApa+WUXlkQSOnYlVrTwQ4S/6l5T7qfTcrUsdPHOnHaYIybNBBV0YqS1UJuHy9tPgihH6uUTvdzEndyNWYcCc4QtYJHG+hJp41uNfT7WJFt1E5UL++0OXp8P5x69jjPqjtXaU7n9doe7c9yX8XIBTbt5OGYOn2Y52A+N2Nwdmn2a9kXE0ujc2PzTTXWeRdNxaDhPUtdU8a7b9mwF88/SRk+2j/5Po34DKsEUnlR9TB5mLLAILI+NTjny5M8xw3RIWHNil14/flDSTipHVqP5LY7ckxfMB/BrMViV8xrgW3SR4EI8yosEYFe+goqqaaPz7Wk9kWl9gi0iwep+GHt8UpMeouK+jk9k4rkwN4m9OkfQzCklIV1sY9X3an+XKqRJktR6cvUiVdduROBaDvUu6RaaQKLtpKR9fEjPdF4ly7aindfX93aRBkE4mav4Un9LUp3LveRr6cu/BKTmxpP26L+uOWxplci/1Y7h1VJ36W2KejzxNNHIxCgZM3+H7rd8Y0XlxnXFtuffN4ryrhrSh/WZJQ8emOcrgw2Hj/3v1N5krLIFkKXgtFD9q0ZMydg4JDuvsiD6jbWpfDCUwvbX7mcv5Ar/Uzz27Z7YVyTaooUJv7XUCk1BIGUglp5dex2EDIAKNEbY1vMtCZ+3UXLG05r7YaDSTz/5EI01CXbNUeBZ/KowHQzh5PXJIWOBLJTvaPl4abHwpdWnysNVH5u74xOr8d/bgRGjetnpGRxlEg4sG3LAbz49MdtEy3mG/NrA3HN69SsP6euz/09ODn0V2rabzChmworHwz3l4qLqo9ThikPUdul3HNuYteOTG2gWmwfVq8l49pi2mgj18ceZQr7IlXz6/5MdSjAs7mpxfDMqqquLOkwQ22sWLzNcD9u97R6X9Gd7dbIc1P6EPEfnbEBlNiGIJASgSujmrMdZHbsFgQZZTEt6SMuYzwgj673561td62s0WZr3qRTKi6smmbq7L3ej+5IILvU21seanqUWq74UtVUeWzgTgY4hsnT3d/DR/VB915VBplwDjQ1pow71OnUW+zxE/tCiR+f/usH7ZrT9mi/aXmw8eHojfFl5i/9tOvmGpwnEMoXpUVviL8IuTXGxo/60jrY3Tvq8dzjHzmSKW/1XPpfy+ZrntpNAkHk2tgVLMRuoTZLuW+9nLVn1i0mfeh1+j2pexvutgUPWtVXIv6jMyahhDYEgZQAWidUaWcHCV8ZO0OqYc9T237cecsdC5381q7chddsemyz3Xzg2dOBwYFQ6GtVlLjQeDq8qMklm6q2W7ut5S+NdKI33C6VSRXdQ6eH72IBTCz3Xaz1SUo6+fQxCFUUv7mPgu7mv7HaMQJdXZ37QfrZ5vcjP669y0x5PnHqYEw/bRSUDlRNhOua5Tvx+r8K3FMYnrou9930081017wa/k7N56U+spHWv5SYCXIkoNQuTqorIv/0Ky1fUZekzdscTQnEempH6CvVfQMjFLrCuCxJqNT56yimJ/1Saoa6xAgeNCWQghuycN8tFfXOqScIpHNw9NuKlUAMd97W7LxxQ39E6oyLvj0d8R5Vftv1V94potvaQqvq4PxC1PK1sT+wEDuLinSk6nCzK5in+vyHXzgFh2fVfluqla62RpP7exlAT/KXpEhrUBw9ZFOZMn2oK4mQ6op090sXbnHsKvPX5uNzO3JNld+t+ZLcS/61WYjiQUaN6+vuIt0Brrn301/IvJWiDbs1i3CrF55xZ/jk6cNw3EkjoAQ6dm0mr6v331yHFYudY4Hy5P+kmVrd8qf1KmAyPEuRG2KPMZmRmggnzhiFY6cN8RW74XeuCuXz6ki32KN8dl/yVrOnLjFjP8z4DzPyXOS/Knky/FcUBOIfs86o4ajGilwf+z/zlkJfdyeUMiIO7NpRh3kvrXA0WlKT6prc99P/aJ6fd/lUw9+t+bx5u1xHaiy3VBdkkE8/3PS02aaphzeI84TK3sHjK65jlewiv69EOZ4yr6XmBKeFzjRtNdQGJZM89rgh6NM/jkg0BMaAVDKLndsOYsmHm13fPZ/19d8K7q7XxR9jARxnJSfKdBytqjxkLObUdsa4HnjBO+sdVUp5leB0y62KevjymnOknvL9ZttGFP3g4kGWduO1Ha/8+EklakodVumjYP/I12PRa2LnmwGtneVW7GUOO5KgMn9LnJPbniMjvz3zrjV9u/C+8gJ2F5QRBNIFoHpo0kog9DMdN+VoiVHpHvprW4QDO7cfxFsvr+xoAy3cLEen5dDoUDhwfvhdsNYcR65pUoq4lObvyyZ3UnMDME+Q1KQhmVWcHR0hj1C+waLS97y8G2/U/5J9PnlPbnuu2TAKXxX7bxZlX/NS161M/tpUOr0b6p6KmdEhysQgqRjbuCBTfXK/VWTJyBRMG3uxR9umXt3yaNOLdgKNzI792UwpQqR32jnj0be/s1uz4/0otk4p1iTzjiHlWD2v7F5LZq3WoNYbY5tNRw5Dwpw00LcnlR/MsxkV781b2/aeF0sDNunDqr6yrx1r3ishgfiZhDLLCgIpE8Ayqrdz542cEall04LL6SMuxyun2Jgo5mH9ql2Y9/JK981O5Rszjye+nttu5Exqs+lEflA7k3WTjAA4ek4+cyzGTOhXUBOR6+rObXWY/9oqR3JK3Fw3znIqtnvQmJgQoUqBE8N9AyMCk1itdCarwOlmzAT1y7NYiJT+nrZf+zj9VPN7FknG2Ewis+N/YEEU1Fl+5om36K8n72r4ke3deeiS6mMDg5WnwFBaxJ/KNyRurSdvJ6sHkeEJFTwj0ic4LVQIqHDyRiMvJ5KcPnp3g2OadvMd827CL1twbhP7kcfKzBlVwDw6O/ZTBNlPqR0isXMumNRlalRah2R7s8eQFOapVX16ns3uYfe8skeeC/Lws9A7oawgkE4AscQmnNRYSnR27NemN5bfOxQ6GkcqkcGH725wPfEZ9XVel3s/8+3MO8Z9EU7GSuTdPg1biPlQEBpteju2HnQdhiUYzJ4Ez5oAz5TIDBJx+M/c8AwesfxntmFuIixyTexmFmbf6AiXNr+nhIOPJ87Mbc3RhSB2PTurPL9quDQm8AoDIn7bzX2Y/UZmXtKUCuwqGBb5Ye0XzahwX21bCuc9lu6xBQxaPa+sOaOoZoFAQl+pHhAYIb9rSiHjJw3C9BkjEQoVd0TwO9aOHDeovbwERWvQyXDu5Lprrge/wxHly0BAEEgZ4JVZ1YlApPC3a8dIfSVS8Ri5hM744kSES0hLYh0b3ea3ed0evPvGGstFTA6jJ/J4L/Od/GVD9lNrQdVUMaWiWjkj/Aqk1ruuvT557yPKZeTUdmHjt25qNgKxSm1mtyaJWEnI3Bil8JW1P5Cq2TVW6cVtvLxJfzDzYeZ+dWEL5UG3qknMky5VlULfqJkc6Cf/1vP7q3xDblH2qsybSeMSJ7tUlydBgzjD34qdJPVjz3nF1FrO4rJrxddOHua7EF5tCITUWOErYqdLteyfZrt+szl3NG4ij03r9+K155e5SsDWa3EdpCjTAUBIHx2B/Qn8XhDIJwBykS7aqbGMoMI5cdqcT6R6pEYYPrqPrxQfZn+kJti/p9Ew6G7b1D5C2T4ui9HcKnnYM52aY5ajc+PvgMFINNjRk1cLXWnLxWRv22zGqsoyJRK75xqVtV5bar//oWBbCpwS7quMDp5GHlqmF5nRkco38BzfigxW5napb2WfS5AKiTYmO3k4SUhK+N9qZ0kR6VumB1U7DFS+QW/QH0/db9wRbm3XPEFbPYgO2cKuiF2EWvbHjjC1kcdf8vEeVoJyIg+7pFYgW9MbMDI7fjcLwkj0SA/ZQ8ZMHFB2skdSb65dvhNvvLjc9dUsxn+77caqSrV7XlnXgh/YRNkyERAEUiaAZVY38Tez8xrG9MhVsS+zKHuE2h46qhdmnD3BV3LEnKqBUp1TsJ0X4rCorTbY1FZOxkpzw5ErJlXUKmeGH4OME4rhQPaK7NPNP8htMWwq5gZnN+haCcCOixN5mF263X1tVYWRm7SBbf4/E2+zH6sUYz3hWpP0WcnNVK1R/hijzdBXqibLUakPOJjaqO/Td6t71A9b9uZJzt6mVQVjSgLUfmGMledXjZZHK8+aDgvF8M0b5l+xEJ+dODqK1i6QF71L5fTKWvmUypfBQPYq4ykn6SXV96o+zXtdmbY3e+S8W9JEYfsocyMqtbogkFKR65x6VjWW9SNWonPjH4G1Xs96wikjcexxQ4vGBpCaqqEuAboKlE555B7p5aETX/bp5I257YbO3356NU/N1khfq3RAm6cSvip2hRTBT9ptdpwf1Ov4H9TXUk9kN2epfWrPz6nYjo/17/ZTp30TcbKlmETSEYHQ+1ptBdZNviCBOZCSSSxW6E3szDatm6CT2s0kObliQkWtfFrlFSyMy9up4Ajbg/ofs0uyL6oLW/bkx+sm5djvyrCTdfs5vaR6tDREofxsBYcBcu+ddtJw9B/U3bM0Ql5pm9btNTIdFF2TzrY3qyRsJ13heeXlA+/iMoJAuhhgD807qbFICrnAlEKoDbrJb+zEAYj3rDJiGejJpVUc2N+MHVsOYuNa2kP8PfkLhn5nObmaEkdH6gIagfVUb5zEQxdXT5UCrIoFUK016XszTzdTGLbpo29unOZGUGxDoBexk4WJk9NLOpGHeaK3E4lVJWZtyxyndbzWf7PbaKwGfhML61yabZskYRKJ02Zulm0jCVgkJqViZnQk669MQbO+R8vwZPYZA1t6rO3aMbYToVuwnZVAjNxshlvvzGh/HBN4B4y1uQ+ZPLQoW8LgYT1RVVOJgCIfmi0OkATcWJ80ouOXL9ra8WHmEHlYJWAn8rDab9wkT38fgShdFgKCQMqCr1MqWzdKc1NqjUy/NvZrhBi5k3bqQ1JHZl76F+rSNBmL7adWJ/2/VW9uJ7zCidlyIreWMTdhpxN4R1HE1vXp9HMx1YVd7WVVEzqRkd0Yb33nYif2Utq1t20nkDbrwELW5r87qd6s+DpJUB1FattVfoZ0WXlh9WhppPKab68zryu2reRhV29aveDc1opQX3nFugvKCQLpAlBLaNJxUyZdtPS5ymeZhCkltNm+iso3qhvVX6WfMeImTOKwG42tkoHTic+UDtxURPYTvnVjLnYKtxvBrZuq9V2c1qybBGInEScJgf7NyRhv3XCd2rfPmZWUrBs8jd1OTh1JAvbN3CrtWPuxtuOGrRtZWSUqpzk1DwZKxTEVtdJZ4UckBRRB32mPcZB5K/0/6hLjIGNKvVYVp11KtTsACPLotNkorSFBIKXh1tm1XKUQyvARnR37HfL3VpfSMcVf6Du15y3EYTXqWj2CrP9eLMOp0+nefhK3DtVOInbVkBt5uL2ufYO2l7NLK1Z8rT/bx2jd7O0/O5GYHQdzIy7WbjHdvX0dWInETsxmH06Sk5P0VEzl49SvVbIklZYS/lHtD6Vq6f+VsgbtdfJ5up6yHGSciMNMuWJfi+bcdMZQRBtlICAIpAzwOrGqfYOzqjCUiimGMfWPLMBmeu2TckPxRu2V7MeZl9XFaTKQ2FVIbt5GVqOv/aRMf7dvwOYmajVM29eV/TTv9HfrhliMELxCYJZzGm+xNuwbrdMp161Nt+/JrU2vkpPd6G/txwlLq3G+GGE5YWSdT6vnmkEiZOdS+srfYRXsYr8TQeXpMKMty96feTtF9g4n9anVccOqtrK/UyndizqdjIAgkE4GtIzmnKQQ8wM2Pt7K86tGyYOU73AFg1iQnd3mmNuiv87TWKXv1z7WFqWX5bbmEjYDtt3YateZW4nDi6rA7VRvVbHYScFJLVTsZFwqnE7r2v5vTiTnJDkUG4Nd0vFCTF5Oz1YMnaQcez9ORO+FCK3t2OfTKv0U1Fl5e4wSHBmsUU6s/BzrJn/fmmTSEQCKh6nXn8h+nHkpf5hxkoDtkrBV6jC94LpirZS6xkQ9y2lSgHH4EXD7gO2qBLvR2sl11Mnu4KQjt5OGk77cekq2SiClnPDdTsNdqcsudkgyf1es/2ISiFdJya19NwmE2i0mOdklECspOW2yXvH1QiIFLy3TuB+YXtmX9Vb6KD3kVlsdB9Pr9fV6Rk/y5ZmNuS05uqbAvtacJGC767Sp6nR6v8P/xYoROF4YKmA5fAi4qbJMScQeDGf3yrGe+J1IhP7NrhZw05fbiaOjzbLYabxYW143t86YFa8St58xeW3TLo2VItl0pCJzkm5KfRer5GPPSWYNyLTG1thVbfb1aCURcx3a/7SuRyF5dMaq78I2/C7+LhyKaDqPgF194ZZU0EoexWwO5gfp9mcxtZJXdYvT5HV0uvezsX0WF4fbt9mR6s0PURWbN1MKstpErGqtYokurWvYvr6cpF67uspJUhXr5Qj8CgSBHHmT4qS6sHs4OXk8UT37Sd/68RaTNMpRe1gR9LKexEbgf815wdUL2Xvt2S5N2u0w1vVnlTrMn03yMcdkzrldurAfapxsOZ35Xl7fX5TziIDXhemxOVGskxBwIhG7SsEuqVi7thKC/QRo/125ao9OemXRzBGGgJNK0o1I7P/u9CpO69DN5taR+vQIg+qzOxxBIEfu3LudAq2qBetJz/4mdqnCi1pASAdH7no4HCNzIxG7estuuytGIFappKM1Kdbj4Zh1H30KAvEB1mEo2tEHbA7JWs7+0XlRT4kP9TBM7lHUpZd1aJeavRxorNKvkDqOogXhtPEchcP/TAzZHTKc8AAAIABJREFUTvId/d0ExY1InFRdnwkgxUuWjYDb2utoTRZbi4I4yp6Ww9eAkEAOH/Z+ey42V8UkELeToN/+RXmBQLGDp9e9xEnaFRLwUbq2vE76Ufp6n9ph+5038YF+apfCYX0xv+tQHGYO63R1fuflLoDOH5FoUSAgEDiaEXDbU8Qh5mieVZexCwL5FE6qeCWBgEBAIPBJICAI5JNAWfRx1CHAuZHmhwEXMeAJw92UsTaBmkfdO4kBCwQ6GwFBIJ2NqGjvqEfAII95p8noP0GG0syg7uVY/KLKLjbyiIlHICAQyCMgCEQsBYGADQH+5mkKRo0MoiUWgJRhSGVVtCzIYMoiVUghYrkIBA4hIAhErAaBgAUB/veLZJwcCwFVYWh6CFqlDlafRnZLCsNfzAoCEctFICAIRKyBIxSBQ7YHY4CfqN3B6HvLZSGoVVUIRqqg6AFkpQwCzc1o3NfMxj2RPUJhE8MSCBwWBIQEclhgF506IVCwPfTsIaFlE8emoTq7+IlPzO7AF84KoFekCgjFc5pUHaBBynoTkKnD3mQzm3ov3dstHoGAQEDYQMQaONIQ4BwSNswMoKo7XeELNB9QMfzFHGPGbXZd+nB+kYwNvSMIhLpBDvVQwcIK42nobD8yjfuxeE/ykySzLn1Z0bhAoJMQEBJIJwEpmikfAcN4PWZACLnuISQqGNjeLBJL02zqoi49+RuSz46LKpAe0g0hqY/GlB7QdCYr7CAy6i5U1h9An3tbhP2j/DkWLXy6EBAE8umaz6P6bfjCKQHEpoQhh8OQIxISehoVu5MY/GCmKzdvQ3XVt6oGutJP0wIDILFqcD0pc20HtJYdqGupE+qro3ppicF3EQKCQLoIWNGsfwT4youCqO4fRU6qgiIpLSyYrqzY3YQ3m1NdpT4y1GYH5kSQkfuoemAIg94XjMmQ9L2yqm+Equ/E0F83fxJqNP+IiRoCgcOLgCCQw4u/6N2CgEEgwd41qKiphZ4LZlggHWLJeux9u7kr1FgFr6tAz+6qLg9hUIYxIA6OhA6+SdXVDRVKZi8bcEeLmCiBgECgPQKCQMSqKAsB2oQ7S73E118dgizVQg53A3hlNiRlgunUQfCGejbkwXRZA3WozPlpCnaOq8mpVQMlKTCKMQwG5zIH2ykzrEamZTO2L6xjM+apnd23aE8g8GlAQBDIp2EWD8M7GKf3Jy6ScNF+BvTglC+qXDWPIYGEB8cRkHpBk6JgShaB3H7UNR3A2N8nO4uoCC7Ob5Kwf18YmUgfjYVGMY4xgNwdXGviEtbKanYl0gd2YNQDic7s9zBMlehSINBlCAgC6TJou7DhiyBjnJHsr/VZmU/yN84l2d9Nne8Ga9gOVl2koLq/DDnJkAxpGL5HZaz0uI0CgbBAXzAlBimnQsZeZFr2YPCdTeUSlAmXQX4brg6ioro7OIbpYBMgyUPBoYBr23SOpUqOrwVv2sdG3J3pwpkUTQsEjmoEBIEcHdPHMAsK+kLGSuTwhM+kfjchCEACoOImdIo6xoib2B0LIRMOIpCTkQtoUFgG/XdkSyWRAoHIFQM0xnsAOpcleQ9aWnZ2pirJcBcePqkarHKgBjaBcWU8qD+dNXKmr5S5vgQstQnv72jsKuP90bHsxCgFAsUREARyZK8QhqsRxB6oBdK4CVKwJTpG53JfQFPBmSpJvA4amKQoibSWa7UVRMIJpDhD7oCKO3DICHwTKEiP/suiDMmE/x0yTvlWBRK9ImByBXiOQ2MtCOtJ9K/JMHaT7+A/w522W003KMGBGmd9wSDJkrYXXNuKluX72YgXy5YGDqmuqntDCo7RdT4JYMMBJoNjC2faIhmZ5ZAbd4rYjyP74xCjO/wICAI5/HPgPIJZCKAvuCExXI2QFIpeJoF9HxofC51VgozXoP+BrNjGbW/c+B+48f8sL6VQAQkHmMTncR1/VG9LvG10eJMhkZBkUhKRGCqs3bMqkKmphoIq6EoATM4g09gEpbm5lNgNw6i9eWI3BKoHa7o+EBKCXJf3KUzfBGXfbtb33lQ501VQXYUquwGB4TpjkwD5GMZ5D87QIHG+DEz9CKq6FgcbD4rYj3LQFnU/CwgIAjkSZ5lUTjchh5sQUJqivwHwfeRYmOmApMhgEQYtxKHyHLiuAiqli+KAroDpChQjjEEy3KP0nA49qxtXIxlyh4w6ztjjWgv/OX7XfDBPJApugq9Ega2b8cwg2LgayIE4ZCkKLnFI6SawVB0lH8TYJygNieerTFsj0afGoYaGajqGyEyKaJwfkKFsQG7Xdgy9l+wgntuzT63R/ohxNWBVA8EDE3QuTWHQDemDM2ziOv9QZtrHyB7YiqH3itiPI/HbEGM6ohAQBHJETQcYbkIINyEtz45ewhi7D1lUSSRp9FSQHayB904D1TpYMIIqOYZeSnfEWQwyk7E3uw/7cgeQ0JrAs6S10oBsEIEDlWA7dOi7c0CKAxIDAlAlib2QVdUrcWdqN1rtJLofG4mxIQ8+NgqloruqsR5QWIUC1gKuHYCaPoAtSxJ+XGANu8qe3nGo0aFggZHgvEYDq5c5XwcltRnzt9WXapMwJKa1l0cQ6dZb46ExTJKmMo5jwNEdjNdzxpZyTf9A1lqWgx3c2xVuw0fWUhOjEQiUj4AgkPIx7JwWSKV0EAHcjUxgdvQRztmlLAtIfQLIHpsF75tFTbQfTqk8EWdWnoqplcdiaHAQ4nItgoz2fiCNDA5qddid24sd6i6sSa/Hk03/xKL0AqIGBBNR6NtywDoV2KtDhYZASNEk4L7MbU1X+pVGDClk0axK1Ea7IVTZRwPvRuzENa1e4Xw3MvpBLNvsOYrcsE/sbo5DqyAJZAxjUg9IaJI41kJrXocD7xwoJaCwTcAgDw6XOJsMRtIHHwJIEoe+CdAXSEz7EMnseiwtnag6ZzGIVgQCRwcCgkBKnSfa8HdBRggSullcag+1p2MlNE8eU+SWG4OEe5FTrqv6ACqOlyFDm8qhjm/B8OqJuKr6e7i4+gL0CfYyLB2t1o+OH53reLVpHv5zz834sOVtBCpqoGcZuu0OIbJKxpYNe8AUCUpQqddz6iXqXclXcRMqvNpGDMN3VVUNwkofFYF+jPMambiMYTdYbhf2NNRhirdEhIaUsOPaWvDoMA1svAy9ry4hxTnWyoq6Cuk9e0qRDAq5rhAaqKnKRCZhGucYz8BiHKyegS/lXH1P1vTFSDXu6OyYk45nSZQQCBydCHjbhY7Od+v8UbfGX9A1Ed7dYc06bu639Ht6YpDkqqpVLIfhclBB5rQUakf2xs9q5+DK+HcRlslu3p44UnoL6rUGEOHElRiCzLjFovBo0CFDMureue//cOPOn0ElY0owhGPCfTB4ey1ef3kZmuuSCIRJkuF/yd3WfJlXlRYnIr3iW5VI9+qpyhWDGFhfmbMQoNVB1rYlWtSd0czWBi/2EINAtl1ZAxYfpkE6hjEMAudZLvF1ck5fjqYd29nEh5N+Jta4YXBS7wjCNX00nY9lXJ7GGJ/EwQZSOwzYzLi+QJXxvqInV6Npx35xcZQfhEXZzzICgkC8zD55RNFzLw6lFZ9T2T+gyV/SGTuGAbQZRVot2eAMbB/n+nLGpFdzW5sWWlxwaYcm8ml1cW0lF44tCCrdqjYii75yVEHmjGacOmImHux5DwZXDITKNUiMQSJ9jtaMNxLv4M3EfCxuWYYt2e1o0BqN3/VSeqBvoDcGBPtjeHAwvlx7LiZUjIEO3WiDyOWtxPv46uZv4IBaD3AJJ/QZgVOU4Xjhn4uwcuEWKKEAmMJW5w40TcZgw7AudWQXMbLo1pxYi0DVAI1JQxljPSFBlcB3ZTW2OYjcLgz8oJmx4ilBDALZ8pNqsPBQTZKPZYZ7Lecc2npd15cGtLpNfgzphTTt2aE9VEUeoUjSZJ3LU8H4aDBUg6MBjC0DtPckVf8IPLWpMwMWvSwtUUYgcDQjIAik2OxZVEtUTJkdnQHGrgVwIjTEoEGCTo6ztkYM11lGHk/0XzOA11WN/wfuTKxGaxwGPa0kYiWPWgWZzyfww5HX4Pc9bgGTGHJcNTb+7blduHv/vXik/insymw0vHQ5SRuGxNEqxBA3gecATk1rUOQafLX2y/hVn59hSHAg0pQdXarAR6nFOGvD+WjWU9BUHV/odyw+12Mk3p6/Cq89twSapkMJyHXZjDoB96R2GWMuEoBobNR7vxVGtndvFaFhksSGgvMq6GjSGTYryGxEiu3DqHCyWHxI3s22CkrFUE1WJjEmjwLXFUDfpOvqYiXTtB5L6z0b0o3AxNCgWoRCgzWwiQzSNA5MYEA/wp+BbeWMf8S59q7Ms+TCu0skTjyatzMx9k8aAUEgboiT1FEPnaQH6droFZLE/gsaeiNHMRYMjO47islgtRJYRKLDfOtDv05y6I0a9HoNSJLvreH1RL95Q2X8a7it+YBpZ5CbqzawLIbIMQWZs5KYO/KnuLnHfyLHc4Znlc45bt3/O/zvntvQpO4Gk6IISBWGDYSTbMEPsVdrXAij4RnKGY2rUNUGVAV64o8D7sKlsQsLJPJM4wu4cOOlUKRKMM7xnf4nYUi8B9au3YlnHvkAzU0tCIaURFbPTsQd6U0dk8isAPaEapGrHqQxaTRjfAB0co9lu2WeWwdJ2wyeO4j+d6TdXHENAll7eRSRmsGarkxikMYAqATTtum6vlhBYg02r9vvxbPLUF1NiUUh1/YFk8fpUKYxGZM4Z8MARAE0MPBVDOw98NwHUFPrsHXpQS9tf9IfqehPIHCkIiAIxGlmrkbI8Ia6OjIRAfYc19lAgzjCDGxgANKgAHLdNejhDCCrAKM4DGIQgpPiMXRAD0BuCUPZzaCtzQC78rEYAWS5pn9fuzP5sDI7ugg5TJZrgsic04wfDfsxftf7N8jyrOFZtUfdh0u3zMKbjc9DVmJQWBA6J6uGTeQpEhmhMAWqnoGmJ3HbgNsxu+eVyPAMQiyEq3fMwT177wakKoyM9MBFvaZBrpSwf08THvvT26ivSxKJNGWz+nDcndhveGm5RK9bpRBywdWZNBpc7gnoLRKwCVxfg2xmG4rYQ4w2Vl0UQbT3QE2XJzJGCj5WBUnfpevaEkVLrgLfs6+jiHSjnd3nVSI9sIcqV46QEJgMxqaACEliPcEZyY07GdjHnOnvarr2cTC1Z6tInHikblNiXEcqAoJA7DNDHkg3IS3NrporAb9CFpLhkzQuAGl0CLmqFnA9hRDrhrGB0RgU6I8hwUEYExqBsBRGSk9hY3YL3k19hI/SHyHDGhFADfhWDfzDLNhBDoSgc4YtTMVQOaQgM7MFZw2diRf7PwWdUUopBRsymzFz41ewoWUVKpTuULnaGmdewkP2ESK2nNaIp4Y9gQtrzzVa2a8ewLFrTsGu3F5IkPHN/idgQDAOKcRwcH8Cj9w7D02NLVCC8vbcbU0DO5RCKC6k75RaVFYMBqTxOjACjEUkru8HpUfXc2uhZ3Zi8M5mt3xZfNd5YbT07q/JoQmM83HQ9Rhk7Od6drms8pWoXL2bDXi/6P0cfOW4IEKTa3OsapAkBycwKFM4k8czJg0AQwRcSjCwDVzCAs719+WsthJ6aq9InFjC4hJVPtMICAKxTn+ePOTZVfcxiv7OcPDBMqQTK8DjOtR0IwYHxmFWt2/jotj5GBoaZBiv3Z616fW4ee/d+EvdXyBVBMHSCvi7abC1mmG2oEjx3NkSug+J46NB8zC4YoDR1I7cbpy6biY2ZdYjJMeMiPNyH4nJyOktGBociEWj30atXG1ITDftvhn/vesmgFVjau0gnNvrGCSyaYTDIWzfehCP3jsPqqaTPeZZ9fbmCwzvLJeo9daT/6xK5OK9NUkZzXRMQOumrUtc26KCr1T07Do07t2HYx6mO8bb5cvi26dXomVIH02pHMcYxkJDd0h6A9e1VTLLrESifieOeSXlqgajHF2TZkYg9+mjscBohsCxjAUmcEhDwaS4YVjibD8ktkrieB/gCyE1b0K/fQ2lJoEsd25EfYHA0YqAIBBz5vIbozw7eg/j7N/I34pPUiCfUImslkBUi+Lnff4dV/X4HsKSs0utdRG05qUityIJLzS9hq9t/DaSLAM5FAJ/Pw22XIU0oxLZoc14oPf9+G73Sw0pg3bUM9efh3ea5yGkdOsU8jDHRZJNJrcfvxl4G67vebXxzxRseOyaU5HRM+gdiuGyASca/07R7/HqKN59dw2eeeQ9cvHlOlfP1W5P/auYJFJIF6JVDdaYcgwDGwvocUBv4AxrZC23Amjagtz2Ogx/MWsnAr75NGLrXqpWOUqSMBZAT+g8waGv05BbHcSO7XhkQYI5qNIMAnt/egV69OkGOTxE5xXjAWUCk6RhHEovMJo4KcOYtJMzLOVc+lCW08shp0XixKN1BxPjPqwICAIh+Mlgfi9ygWurvscZ7kcG4CcokKeFkU3WYWTFWDw77DGMDg03NnmJES1IaNYT2JTZgjqtARszmw3JoVqK4rjIZBwfnooAbdh5e8O/ml7DBRu/Bp1JYJIEuUVCJlSHi6u/jseH/rlg9/jvPb/GTTt+hopAL8OQ3mosL0111WZlGRlMJOS0JI6LHIcFo18r/HrymhlYnFyIiFKD7w44Cd1CEWw6uB/r9uzBtOFD8eZTS7FyyVYEK0Nbsrc1DjHxclq5BddZdVgvVZZGSYxPhI6hRpIuru+UtOwK6JnVCDTtxKZdzXajtaF+Cg7sqSIyXOIYBYbeFGTPoW6WtfQaZBPbsWZ+E7u4fUp7vhABRM6ozrLafrIcGsUkZSygjGCQ++hMrmaMos6lZgZpkySxJQD/GFpqPeoW15US4X5Yv1zRuUDgCEBAEIhpGP63qm5KBXYgzSv4BAXyqRFkk/WYGJmMF4Y9gX6B3sjwLEJk3M7tw+37f4+/1j2Bveo+6Hq64D5r3O/KKnBMeBJu7/f/cEbVKUjrGVRIIdx38CHM2nKFoZbKsBb0YT2wYMybGBDoayyFD5ILcer6mYZ3sEkc5ElFGz9Fgbg+HvmF2tSgISKFsXrM++gfbO33a5u/j8cPPoIKJY5v9j8eAyNxLN25Ha+uXIEZ48aiv1KLP9z5EiTJGMWF2TuanykqhZAH1PHdq6FVDtQkZTxj+jhwvSegpsDVjbqeW6lIzRvQVLcfx7zSRpVlxJRUVnVTpchQJmEE46wXGNc4V7fLmrYeUtM27Pmwkc1oe6+JkV7+mFFhSAN6qDw6RJKUUZCCw8GlfozJMR0sJCGggckHOLCegy3RJLYimN6xA489l3SSaI6A71MMQSBwRCMgCCSvulJmV81HDifxXgzyeVFk1SaMrRiLN0e+gJ5Kd2R5zojHuP/gXzFn53+iPrcTTIpAYgFDGqFAv1YvLLoGSUdOTxg/PzrkL/h67MIC+Xxl87fxdP0zRtlHh/wZX499BRrXjLxUJ609C4tSixCUq4x/I8mjuxJHSmtBUm8xaKWchwiEggopan3JmHkYWzHKaO4H267F/fv+gAqlG77V/wT0DFWBSTDciDO5HIIVCp546D2sXrIVFZWhD9O3NR5PKebJU81VCtlyWQiBqu7IYZjOJDKGDwPLVYKrBzjPrZWRWYvU/u2o2NqA4RsKqixDigicGEMoOFCDMpRx9DJUakzfA57dhGzTduSW1bOph4I6W3NdDQ4h1aMWUqyfxkLDGJOGgyn9wZQ4k6QwuCwBUoYzaTcYWyMxLEdW2wBp/4GOvLpc39FIpd8Z4mE5syrqCgQOHwLl7UiHb9yd0zMFCj4BLXBdeBrX5QXQwdh5lcj1zKGX3g3vjH4ZI0JDjWA+mUn4/rZr8ed9v4cs10CRQoVN3mkwZG/I6eQuK2P+qNcwuXKCUWxhagmmrZqGC+Nfw1NDHy6orn6663/wq12/QCjvcUWuuiTtfKPHV7AosRRLEkuM+I92Lrw+kDAJhIhw2Zi3MSJEIRHAt7Zcib8e+DOqgj0NG0i1UoGcrrU6JXOgMhzEyqXb8OSD7yJYGchkq5pqyVPtkN9y+0EYEsGkb0QgV/fRoI9kUEdB13sDugZkdnJNXS/rqY0I7t2LbYuSpkTB34SC3qNroNb8f/bOA8yOqnzjv+m3bt/NZtM2PSShhBBCJxQpiiBKUBFUFJW/imgoYgMURREICIqCglRFAkpRERAILXTSe0jZbDab7XvL3jLt/5xz791sIMnuJgEM7OHZB9idOTPzzcx55yvv+w1BN0YgPBDfV1H9Fhy7DjVZD0vblElb5eflPiW1EQJVVWhFwz1XHYVmDMXXy1GFzLxmSs1EX02gqBt9nxWu4i43tUw9rz8c3144bPugcaXKnKUKo0pVgu0KTc0eM+Z6e6rVbj9u5cCmAxb4n7DARxtA8l/R+qzo82T8Ixln4B9vQjrLP8fM4aSi47o9j8+vP4/7W/5MwKiWwNGXhVwmrZ12ji06nqfHPipvuMihHLryBH477Fqmh6fK3z2XmMdxq05BUcx35TuEvlXS65IEwL4KKO7oyRL7O36WEeZQlk58RYayxJix6lSe63yKmtAwvjjskG12FwCiaQrJZIbbf/MUXV1ZdEs/Pfvrjod3lgsRkxTKaUEd5uKNVXynFt+L4NtJ33fqJIBoyY3EN7Tzz4a0CCNJ4BlbG0Urr0ZXh+IrVXiehup24jqbyMYaxPbKMRLAkFpcpxBAH1eKXlyDFhiOog310CtQjSieYqFoOorqoGjt+GzwFHWlrqbXoiaaqJ2b2ZkXIb0brlRYhk4pOqmUgZnVcHyPoG5TH8sy9TZnwBP5n1jPBk7ifbbARxdACrmPWdFxus9yESVRTwuTLW7n54N+zo8GX9ydu7i04QqubfiFBA+R2N52hd3xHROhLBEGcvwMr41/mmnhAyX4LEotZXJwokyyp7w001ccy+LUEgwtIomCPUefciB9eWh8JL8k47RydsWXuGfkrXKvJqeFfZcdQVOmgall4/nkoP3ocrP5kFxuYgEiuq5yz21zqXu7iWDYuin1644LdxbGyu+n8ubUAKWjBJFlhIs7UvH9apSsqipOG55bh5uoQ+3cgrciziRsHkBleFmYUIUAgMEoRoVkZeImsDNbcDoaybZ0cKhU/IWlGKhDomQjFejhIWDUoJiVKGrUU3XB4DHxdAXVyKrQDKwTeRjcznqaXo69M5dSMGUOOGaqrKnWcYMmuhdE00MYee38bDaDaSawNyepvVOE4Prdwrcvt21gmwEL/C9b4KMLIAW2+cVFD/gpb6Y6ziR7rMMUbX9envBfdJEpUDTubvsbX1p3LqZWIhf//gzxhS9yJ2mnmV8NvYbvV39XeiBiXjGXWNCv23Izl2y8CEuvlH975+hzFVYfEukiV2N7Xcwd/zhHR3Plug+0P8xn3/4CqhLhs0MOYmxkEBmvUP2VPxvPJxAyefSB15g/bw2BiPWf9LWdJ0s5llwoa4cjF16aEckEA4M0VR2uu94QFLtIVh346Sa8TD1epgF1SztLm1PMxGcRQdSaMvxgFZil4BooXgrSbWTSzRJAniTDRARXPYgzpAQlOgjdGIQnwEMrkiW7qm56vqqLVoyqonShKI0o3nocNtDV2czUN0UCfxvLSeCYM1NlSkKHMRaGFsYziwQb1FH0MI6q6PhpsNvxMm0YDTGGzhFezACA9OflGNj2Q2GBjyqA5K77ShQ9Fo3hEFY+HsSuTvLgsL/wmbJT5Z+XpVdxyIpjSHgZNEWIWfVvjTg4ciDLU6voyNbncx53dYOQAJFmp5UDlh9Jg90oZUp2Wq67A4AohLV6K/UteB8zyz/HA6PulGAlfnfi6s/wZPu/GBIeLsNXhcOIajJD03A9D9txCIUt/vPIfF55ZrkAkFfS13Ye2icAka1vx5h0VRVjadUo6hBctwJfgIKTxMs24aU2k0200NQQJ4HDUEyKw8VkomVSERLVwM9mcZxO7HQbejJOXOZAdELRMGZxGbpViWKU4+vFKHoQVJH3MPBF+Ep3QRWilptRnDrU7Gbib3a+KxE/B5UpJ+tQZmErYYKhYtRQuauo5fhGEagaqF2+77fIhlkGzaQSCcbc/C4+y4didRi4iAEL9GKBjyaA5Hkf2sXRc5UMd6iVOtlPOBwYOlCGmsTiKb7WP/322fyj/SEsvWy73kFfni751e+nGB8Yz+J9XsRQjO7F+5rGG7ls46U79D76Mn8u5OXJarAdjRwLvYsafRCviLLhfPnuvzqf5JQ1M8E3+NTgKexfPEyGr4KGyT8XLWBDawtnTJ1GeSiCEdB5QgDIsxJA5qav7TymLwAiQ1kiXHj6oCAMKsUwqvBVUdIbwXd9fDuG6jTjtLagt3WQIkMcjRBhAsXCkxBJcAPHdTBSCZx0HI8kTbgUYRIKRVGLSlGMMlSjCNUI4moWmibAw5CkG1QbX+vE9zaj2w14dgtzlnbJnIv0OARwjNFhrEU2EiJoFeMZ5a4WqEI1KxXfKEHRNHwl4WvaZg2vHlVtwGhvp7I5NcBg78uTOrDNh9ECH00AyYde9IujL5Dyj9CmBclMifHryl9zyeDvyPv8YuIVjlx1EoYSlKWvuzpyiWubcq2c1ZNfo1QrkVMJbsgBy45AyJ0Y6q4dw/U9Ko1yivQoa1PrJV/knaOg2qv6Ho+P+wfHRY+U1yNyL4et+BiLEvOZVDKWT9ccSNYTITQFXVVZtrmBLbFOpgwbQVEgiGFp/OMvr7D49XUEIoF709d2nNNXAJEgIkJZ0VFhNFNoW5WjqSWQMXDIotid+J1tKJ0dtJIihU8ZFjphzEAQz9dlnbOeSROniyAZsvi4BAgGopjBYlwjKnMUGCZYptS5V3UdT5BXlAwK7aBsIZNsIromxn3YMgQmgMMdZGIHQqjhqK2rZaoSrkLRBymqVYlqFoEh2J8xX9E2+aq2Xvedemy1hVHtXTCQQN/Vd2Ngv73fAh9FANkavuqMxhQLnQMxAAAgAElEQVSPsHuKiV5tsnD0c0wIjpV39et13+WPTX/Iy4m8Ozexza3fSf6hQN4LKAGWTHyBUVat3PXRjsc5bc1MDK3oXYnzvjxWhYqqg6PTiLkxVnSt3G4YTHA+sm4Hfxx5G+dVnC0lSyzV4v82zOIPjTdTFhjKF4cfQli3ZNOpQkjM1HUMVSNlZ6VHJto63fG7p2nc1I4Vtr6Zuab99zvTxXrnNeSUdkVjrqERHK0YTylGs4NyOy+bRsvGsDtj3d5FFRopLAxMTDSEyouPTRcZLMGGRCVNAE38VySCrgVRhE6MasiQF4aBb+hoop2IyJ+o7TiZFrKd7UTb0pgoZCcZZMwgoWgEL1jq6Fa5ophVCsYgGQ5TjDCq4YHR4StavY++XtfcOhy/hdau5ED1VV+e1IFtPswW+OgBSJ77oV8SOZqMMlct0cmekuWw4iN5adzj8l6LBXnyssPZaG/KLco9em7092HoSd5bOPE59gmMk1Oct+E73N50Wz481r/kfM9z8H0P8aOKXPE7gKygffXtwd/l5uG/7q4qu6XpDr61/lsyvfC5odMYHa4k5drbVF6J2I6mqsx54zVMU+eIwWO547dS/sQ1DKM29eu2+p3Ju2/PTjKUdbQIO0XDsuTM10LonoZju6hOCj+dRKOLldhEUBAg4qCjCzcOnyAubbjSQ9GER4NFSCTRCWCZJrZhYui50BWWgUigCwBwRQI904nqdJBsSuFU+BgVJmHBBA0V4YdL0c0KUb3l+XoFWqAE9ACK7qCYbb6ib9RE6y9Nr8eNt9JqDoBHf1+Ege0/lBb46AFIgftxcfRaUv7F+vgA6SNj/KjyCn4+5IfyJj8Re5qTVn0KQ43sVvhKzFXwFKqNwayY9DLFUgUXpq/4GK8lXsmX7vYhRNaLl/POJLpI0mfdGIdEDuW5Cf+WfdHF756Lz+OEVaeSdV1OqN6fw8tHk3S2LduVISdE4Ebj7pdfRDEUhrUX8eJTSzHD1prsdZ1j++N9bAN4guchkuSiUVQgFMATHQfTIo2TJUNGhqfAZq1U0FJpymu4jMCXwBHHJ4oi8yRBTHRMVDmfgWUZpH0DU3gfuoGna6iKK7VmPC+B5qSwFQ+1xCQQCeNZJWhWKb5ZhmaKRHmpp+pRfEuEvzIoRpvwPDRfr8N2N6HbbdRv6mLGXHeA9/GhXA8HLqqfFvjoAUgh/3FRdB5pDlUPtcjum+Zfw//Bx0uOl+a7pP4Krtv8q25WeD9tus3mgsEu1HynRw7jlQlPyL+1ux3ss/RQtthN6LK6azttcXfjoDmvxyWkmMzb57/sGxSN/WCL3cLhK47n7a7VHFA2gVMH799dsrvDw6kQ6+jirlueJdWVxTDUCzLXxX7bG4lwZ6cvyYKVGBIAvHyLXxMXkRHRsVmKy5l5ruZP8/otV8gZJTtDVM9xiojNoZOR/XyFNyJaBYtKgvyPaYhGJgjOJ7aNr2QxFA+vWEcxwzK3oQVLUK0SfLMEzCJPMUIougZWBkVr8zW1QVPUenylEaerg82x1HvRsTDHOcmNAWDajQd/YNf33QIfPQDJV2Dps6KbFZtq+wSd4pElLB3zEkOswfIGHL7y48yLP5/XpOqDd7CT2yZzEE47n6s8h7+OvE1uKYiEU5Yds9vM8h0dVlN0sk4rN4y4ge8O+r9uuZTPvn0uDzTfw9DIGL4wfJqsNBOJhcJDIICsJ9vd83xZvvvI/a9K/ocVsVoy13VW9jd09c7z7K58El1RKlGxUMhIz8KVnseZol/5zjWm8uEwlWZUOUcZGja6SLWj5T0SQ4KMgqiQ9gI+nqljBIMQiOAZRRjBItCjYEVQjIBQ//I0M+t7ajuqsUVDb8B3m8mkO1lZnFbOnLPrsca8EbqZ7SxVmDtJIdqw9R2Mr/KFNIoAygEged/XwoED7oIFPmoAUkiga3pnNKYqalCU704dNp03xjwttRC32M3ss+xQ2p0OyZPojV+R/y7eoekLeYjLh13FT2u+L7f7Z8cTfHLVpzH14n6TE3u7x4XQ1dHRGcyd8E+p4yUY739svpuvr/0aEXMQ5wyfToUZIeMJpd8ck07q/aqK5H2IIcAjGDRYvWIzf/nT8ximyLH4X7ZviN+1O95Hz/OXi6nwMK6Q/84F6a7E7w08CnOIJvPSGxHVVCLcVYxKl/RhtnojjoQTDc8S+RALAiGMQATMCFhhVMEZsSwUXchHZlH1mOMbzbrnN+HRSqYjzto3M33Vy9ouWAoplLmoVC1VCYVVrFoVvUmlLaJQmVJoDvpkPI+iFpdW02XqbSJEtntfLr09KAN/H7DAHrDARwtACvIll4Zq9Iy2UQvoauaULr4w7MvcO+IP0pzPJ17m6BUnYaihrfmPPrC8d+wN5DyQP4+6gy9XfF5udsOWPzBr/YVYRq5V7R4d4lx9l5f2+Q/TIwfJqddl6jh42Qxasm18euh09isZSlc+7yE2F2W7WcchkUlTEgpL8BDsCfHvO295hi0NHSKR/lZ2dmxqb/Ile/Ra+jFZt1cjgETkR0RYSxcyJwg/RECIiREJ4mlB9FAITQvhWUEwTVQRtjJtUBIoVjs4rWhOO2Zrgtr1fZYp2RqKmqnyZqlKeVYjWKERD2sEYjp6QCPtCIkDVSaWxBC12ALlTd/BcrK0brCZOEdoaw0ASD/u/8CmH4wFPloAcvGgMNdtSWoXRc5QHGWOXmSQ/nicq2t/zQ+qvyvvwK3Nd3L+uvN3uzqqcDtz8iEJnpnwOMdEj5C/vrDuB9y0eXb/AaQXICuErr5UeS53jvq91O0SxEUZutpyD/tX7M+navbfpuJKlOgKyfY5b77Gpo4Ozp5+GMNKy+Ra99SjC5j336WYESub9ewxzE5t3N3w1Xv9mG8THhuFTlyWAZtYQnDRCuDpQTQriGoGUAIWnqmhqi6qkcLXYihKO44TI5jq4r419s76hGwTjioARldIJ2TqBEtMbNvAVUx015ChNUVRs4qmCAKlKUTOdN+R8UVFy6B5WYy2DA3YAx7Ie/2UDMy/pyzw0QAQUbo7CU328v5mZUQPp9eQ9AepUwNkD+zigWF/YWb5adKml9ZfybWbrsYytq9N1R/DF0p4BYgsmDiXScEJcvfT1pzDo20P5fS1Co31dsPLEXPmqr0cSrUIb0x6TvZrF2NO2yOcufosIkYZX649jGIj2M33EOXJlmGwtrmJe19+EVyP06cezLRxY1i0aD1/u+MFNPFxrviXO7MTV+1q5VV/bLYntu0ObRUS7QJARKmvKXgjeRBRAxaapeMbPr6ewfcSuE6crJUguibNROzt6mQJU8+ZmZN0HxTWCRg6advA0U1808L0LNlRzNcsfFkhpjuKouq+5+Mrrq16No6bMRQlg6+lwEujpTIYWkZ6H7KAYE6vOaA9YaeBOQYssLsW+PADiEiat+OJvh/6rKIrUfwfkPZNSlX4RBDHSPPS+Cc5LHKwtOXZ687nvua7MPXS3c5PFBb1Eq2Ylfu+KhtTiXHI8hN5NT4PU43kioT2wMjlWlr42fBf8JOai2XuptONM23p0azpWsVx1VM5qnIsCUfoeuUY6wJABGFwU0c797/+KsWBIJ8/5BD8rM/tNz9FPJYWVVeLstfH9+f7pcUE23MNpFrz+YoMHjW4bKc/+R64pN2eQibaB6Oxryz23QoiqmVJoqEIIwmZd9dI45NE87uwt2SZipRnz4ekcp3C3pyqUh7V6KrUiRgGXokFwosxgyhqCEUJOWhBXVMtPExX8TURR3N9xcX3bB/SOkrK9tyk4ftdeF4XITVFIpEhoNtsSTrC8xhIoO/2bR+Y4H20wIcbQApd874dGKlZxjOKSy1ZH4ZqcJSFHxYNOmDBpLlMzpe6fnz153i8/VFMvZ/qu9vxIHI6WGlGWqNYOvlFgmpQSohMXnIEazNrdlsmpfCcbD3OCOZPep4iTRAlFC7fdDVX1V1OVWgEX6w9RCbTDV3Ddt1tyJEijJXKZglapkyqS9n2NU1YIbMls6FzCHO6u/9t30+6UiatdRpwuU22mt1Nf2rPvQHSG3kWTXLaBYc9KH8MbFH9FfRJqTYBPUOiU7DTHVkFJoZMyo9RESGpSJWOJyRSghZqIIgaDuMZEUe1IoqqRzX0kIcWECowedq+6ytqFvwUvpL0VRK+78YNwUVx1SReJoWfSW8FjhoXrhyovNpzt31gpvfJAh9eAMnzPbRZ0S8rCn+UnAET/AMN2Cf/njs+QS2AYIgXJEaOXnkqz3c+jakVbw0vyc/1/t8RoU1luwkOikzn9YmSxU2L08q4xdNpd9q3ckD6P/U2e8jch93C70b9jm9WnSf/tia9lmlLj6HD7uTjNQdycPlIkk6G+rY2hpSWYmh6N4iIT21NU+Ul/v2+l1m5cCNm2MT1/dcVhSagOAe1olhLsRW8Rh91nY+3yHXdV5idqu9hIVEZZeXB5B3NU3bzQndxd+lJ3IZODQaV6JJ7osnyXpekbEHv0JEHjhIBHJUabrWB4ptoRQG0SND2jLCihyKKakYhGFVEsyrFiqiq8EB03UPxQYAGXb6vxFGIaarXiauIRlhxCRyhdIqYyHeksoxZ7MIMT1Gu3DMu6C7aZmC3AQvsjgU+nABSIAvOil4LXEzGhxoNDjdRyw2UjC+LXxy/i6gaZs1+C6kyqqQdpy8/gdfir25bhbWLFpYltU4nx5WcxH/HPyRnWZ1ey35Lj5R9QoTn0Kcy4Z0AWKHHx6TQRF6f9CyWUDFH5RvrLuS2zbdQFR7Bl2oPQVc1PM/jxTWrmDqilogVwMmX7IqHIGRZPPK3V3nrpVWY4QCe3cu6JnrAi0iYoJKIuidYpOD/zbbNe7i5LSYvVvSbb8Dntq39y3fRlLu9WzdvJIWGAAmphdXjs6AYDbfYQCkzySiWrNjSzRCEI+hWxPWtKJpVpKiCM2KFpO6WYuqopqeiZT1VT/ie0imS8JpCB47fgWbngMPvSmF1ZXMJ8gFvY7dv5sAE/zMW+PABSLfnEfmjgnKeBI+JBuohAVzVxU3FQfHQ9WLK9DIOCh/AnNG3E8o3f5q06ADWpNYQMCrf3X2wn7ctByDtzKw4iwdG3y73fiMpeqIf927vYxc8HDFf7hht3D76T3yl8mx5jMVdyzhk2XF0ORlOGLwvh1WM6S7bFTmPjCPAS8FUhciUIquy2twkD909j466BHqZgRJRIaCgWIokZhSGInAl4+N3+fgJFz/h4Qsbe6L3rSKogQ4q83242r0+/rCs2sqFtz5wIOmu0KpE6ZZDEQTEmCjxDZtY0SC6KO0NhCEYcTEjmh6MogYinm+F0Awh2GhIoyiWi2pm8PWkr+gxTdPacdUOFLUTJxsn6HShp9J0ajbzGx1mzhG903fxLvfzwRvYfMAC75MFPlwA0u15hK/BVy/F9lEOsmCKgZ3qwFKLOK7kWE4rOZlDIwdRaw4nqkWkN5L7oFa5u/Vv/KLhelZ1LcLQSqWH0Gcv4R03TVc0MnYbX6/+JrfWzpZ/fTb2IscuP7nvGlg7eRBy3keKCcFxvDn5OYKqCMMrfPHt87mn6c+UBmr48shDCWqGvEbZ31xRsTRdgktdVxur4luoT3XQ6aRFxhcn5eAGsqCJ6JMrKrBkDnnryMuu+GquUWDKxIhrKE0+XoON3+aKxu8gaA4aq32fi93Z8Ue7gURUGc0plJ69T0/5Ow7T7Y2IvIjIibgIMmEIq1gCR+7HiqAFwihmQBANPSWgoVqgmLaP0MkKJNH1uKYGYjhKDM3MextuGnVLhtr1DswVoDEQovpgbvPAUd8HC3x4ACSfMFdnhb+rot4gkuXKwQG8/X3cVIbPVZzFFUMuZkJgrASEnpIdBTuLNrPii15Inv9o0y+4fvPsvKCi2KIPH4/bVcNt4aIh3+e64T+Th3mk/XE+tfKMPcJCL3gfN4+8mW8P+pqcf0lqOdOXCu8jxeGVE/hY9URZeWUoGgFNpzWTZGHHRpZ0NtCWTUpQEdqFoppUgIVuFDPcGMY4azQjzeEMNgdJAciCzUSpcJPdwvpsHSsya1iTXU/Sa8mlSNwgZrsFGxy8t23oEkroCr7Gejy+694Qf4Rcwl3lShnW6oNR9/xbIBPrb0iaoYkt2ufmJeGJhEVeAzUYkjwRAiaaYKgHfbBsNC3j+IEuXbWSWVVNmG4giUEXfmggRLXnb9PAjHuBBT4cACIWpStx9O+Fj0dVnyDlq+qUANlpNmVOKXeM+j2nlZ7UrfvUEzzanHY221uo0MsZZFRK9rkAEkHAu6Hx98zacHEuod7Pfuji3nfLmAy/ip8OycmY3Nc6h7NXf3G3y4QLKr/DzSEsmPwipbrIc8P5677LrY2/J2hU8sXa6ZRbEYQnJBLor7Wt4632OpJ2RjoViigS8l0qreEcGT2Uk4qP5fDIdEYHamXPkN6G8Goas1t4M7mQ/3Q8zT9jT7LRXgOaipEIo652cVdlIemBKVw8ZYGTUT7NbzvXyfyIGIKb8wEM2eBKNK1yCaEQRomEc9ImoQAETVRDww/4qKaLbmXwjTSa3oWrp7ACKeKG4HFk0dOiMZULAyGqD+A2DhzyA7bA3g8gOXkSn++WFOuau5G0H1FHmWRnuNQo1Twx4WEmByd0CwomvST/aP83T3Q+IxPaazMbpDpuRA3zyZIT+dmQH1BrDSPjZ7EUk6+tu5A/Nd6KaZQjyMP9GQUAuab2ei4dfIHc9damuzh/7Td2neme/2Yv8D5+POxyrhr2Izn3+kwdUxYfSYcdY0LxMD43YpoMXS3tbODZphW0Z7pQFF9y5gwtypFFR3JO+Uw+WXoi5XrZDj2z3q654J0k3CRPdjzLdZtv4eXkC6B7GMkilGU23sqsjIghomnwZ3d2/OvSA8kBifN+c0mkIvCofPhKIYQp2OkhCy+oS36Ibno4QQdDzeBpIteRIRLMEDNt9E02Sye6A3mN3p6Mgb9/2C3wYQAQU3zF6hcVzcf2D1BKNJyTNcKmxX/HPcr0yNTuRkoPtf2TSzZewbrUUhnV90UfcUVwH4RQoIfndlJuDuWR8fdzuCQW+rQ7MaYuPZp1mQ0YSqBf/UFkDsRp5aaRv+WCfIjpxsZb+d667+xYxqQPQZ1Cl8OwEmDBvs8zOjBSPqeX11/NVRt/BkoRX6g9mJHhCh7etIAlHQ0oiieBo9io5qyKM/m/qi+zb2jidp9v0W63LlvP+sxGGrKb6XRjMuQngEJ0VqwxqxlpDWdUoJaQmmsq2HOI7Z7ueJ5fbvoNz8SfRDFUjJYw/vw0/iYnl2zX6fQ9/+vuDYkHeoS13jdvROZBDsagioDoJAKiqDegoZQouKJniO7IsJUnJEYiDqEuh/qhLs/N9XYmb/JhXzAGrm/AAj0tsHcDiPh6leAR+Smecrm4MOWkAHZ5mjm193JG+andLVwv23gV19T/HEUNYmhhuRwKKfNct8Fcolj05kg77YwJjuH1yc9TnCfk/an5Hr729tf7HXaSOQq7ndvH3M5XKs+Sdv9Fw2x+vP6y3ZJKyeU+Ovh0+Rk8NO5uOW/cTXDA4iNZm3qboeHBfKJmMg9vWsiWVAf4XYT1Ur5WdS4XDf4mQ82a7tKAHM1aoT7bwH87n+OJzmd5LfGW/P+sGwfhdfk98sCi2kC0A9TC1Jg1EoROLD6WU0tPYoQ1tLvoQCT4xfhP+9P8oO7nLEjPQ1eLUNerePPTEMuHtRT/LSfjfJrfpTfkvRFPhCPf69dUVmS9mVftFV1IQgjlfVHa68nOh4kal2CDg9DknSET4QNEv/f6pgzMv9dZYO8FkIKy7vmRKj2s1JH2LW1akMy+MS4r/yG/HHF5t+dx1abruLxOLNpVEjQ8UXWVT6Pn4GPrZ7/IfaTtJi4d+kOuGSZiYz6dToz9lxxJXXYjuiIkjrbjJmznV4Uy3rvH3sU5FWfKh+PKTb/mpxt+JM9lV5V4CwBy37i7Oav8DDnv39se4zMrP4uqFjEmWkFbNkVLV5PkanymfCbXDLtc5jZEjkcSBxVN2uKV+Ovc0fwX5rQ+TCy7Wej94SsWqioEbDVJrN624CB39SIn5AodQC8j8yhBo4KTS07gkppvcUheBbhQlCCu85bGP/OTjVcRU1sxM8V4i9OwwhGdCGVYS4gUO7Pjl3RXa70PuRHphQi9LNH1MCjqmfERnQ8HQGOvW8gGTviDscDeDCB57yP6NFmOVat0sifYTAtP46WJT8oQlcgT3Nf6YD5pXYzo810oyvW8XJmqoui5EFZ+5MJDHhHF5I3JzzEuMFr+5eK6y7l+0zX96lJYIBL+Y8IDfKr0E1vnqb+m/0q8Pc7P8W0q9XIW7/eSTPyLcfaab3Bf010EjHIJEBm7lSHB0dwycrb0DgRwCOAUNhEkxodaH+XGxtt4Pf4qvpdG1aIYqkhHCIAt2Gnn8TTBJRGAI2wmlH89N46iWBxXcjw/HjKLo4sO2+a4Qlb+/Lcv4smORzECpbDFx5ufQWnw8A3QNGWz73C6/ZvYq4iS7Fxu5D3zRrbpJyKMuAyfKwY8jQ9mKRo46t5ogb0TQIS67hxcY1bRIT7+PBwUTrDwazyeG/1vDi+aLu/F8tRqDll6LHEvJcNTYhEVQ4RXhgSqqTDK2ZTZzObMllzzqFxNa3f11A+G/Zirh8nIGC/HX+OwZSehK6K9XR8SFd0kv07+PuEBTs8DyEV1lzN7NwCk0OHwzMrP87exd8hza3XamLzwMBrtFizFIOO0cVrFmdw26gaqjAoJGEIHS4w5rY/w003XsSzxpgRPTY1IbojwFvp6Xdt70AWI5ObxcEToC41Plp/KNcMvZ5/gONnyQvxd/CNyIz9af7kkcusij70yjbbIw+6y0SzNVxX1z9nrO79KTxXlPfx2bUMqbMaX4NGPZlZ7+HQGphuwwF5pgb0TQLpzH9FXyPjTtVEWmSMTXFBxITfVXtPdhe+EFafzVMcTmJpQ1hUok5c8N0qYXjJVLprlRhlPtjxLmy20qXIdCAvyIPuG92P+5OfkwtfldTFp0eGsz6zHUITgau8gIvuhO3H+vc/DnJzvt37B+sv4bcMNu5xEL4TF7hp7J1+s/Kx86B5qe4wzVp6FpYbJuAl+NuKn/GTIRXIxF73RRVhuQXIxF274Mc+3P4GiWjIPJLwNsU2/R699STQJxrbbgaVF+f6Qi/jhkO9JmRXR/sJUTJ7snMtZK86l1W3BCEYJxlXKFpvULdsiuSO6YWzOOs5x3JhYLr2RKxFKwL0bvQ8X0y2wWJA1EfuICu56XJ5jIEneBxsObDJgAWGBvQ9A8t6H+b3IJA9lkeIpqn2iRkVNGQsmvNDd1/zelgc4R/It3l1+K0DCE7wOz6YiUC37Y4jS14LMeSGMFVBMluz7oqw2EuOUlWfxr7aH+6zUK4HITfDMpMc5pijXTOora7/Dnxtv26Uy3gIACrXdJfu/yDBziJzzq2sv5I7NtxDUy/jTmN9zVvmnZRmyAA7f9/jZpuv4Zf21krUu2ujmrn8nwLHLy/S2OwqRR893cJw2phQdwV1jbpFJd1HlFVAtVqXf5pPLP8uq5FJUs4hhkRL22VLF8/9ZSlcijRkyXM/1f+zcEP9VPqSV3RPlvnkmukkQUworCvmwYJFHXHfw2mwy2ANAMrBADligdwvsfQCSZ5wbFxc94Gf8mdpQk8yMOJdV/5BfDr9CehUOLgcvPoZFXUt2KIpYSAwXPBMRy+85Cp0En574b44tOlL+6dvrv8/vGm7ss/eQU+ON88yk/3QDyHlrL+T2zbdiGWUSuPozCjmV40tP5Kl9/i53FUCxz4Jp1GXqeHyfh/lY8dGkvTQBNUBdpp6z15zPCx1PYOhlIsi0S4TIrefYf2TJhbaE/lYHQS3CzaNm89WqL5DxstIjaXHa+NTyz/NS5wtC0pEDaoZzpDGGhx98jY2rGjFCFgreE9nZiZP2FGekm0QoWOii5ipQbCBSLtmwg+VncPwMKSdDpt5mBqI/ef8vvD83dmDbAQvspRbY2wCkcL6+PisaU7JEnaN1gmNDzB/3HOOCuYT3H5vu5uuy7LZ38l+B3/DO+7e9CqqrG27gR+u+3+cS3IKce08PJOct7BqAFMiDvxr5a75fc6E85edjLzJj6Sd4cuJjHF98lOw3IjSx5sbm8dmVX6Ipu0l6OwIoe89xvAfrZH5KWfXl27Jb7Kxhl3F97c+6W+62O53MWPJxFiUXg6tzyugpHFw2in/+8w1em7sCTYjeauoauy42iUn5pPouNrHqljFxpP8RQajr+kUhCBjoISHilUXTU6jhJCmjixLSvD7XZiYDYoh76SI3cNrvnQX2LgDJS5ZoF0U/pTj8QwvrZE5K8anqM/jH2Hu6S1QPWnIMC5ILZJx/p6Gad9q1x/pZYJHLfulDcv3S72l5gC+u+lKf+SB7GkBkCMvL8sq+T0mCpBiCYyHKc8+rOrsbPO5vfZgvrvoqDp70wFxfVJxJ6uSefZL6OV0h0Z7JbuG8Id/hj6Nv7AaRJV3LOXzxx4i5KcKqxVfHHUVVcRELXl/Hvx96g4ztoOhqg1MXG7k7ICKT549jEiVEkChmaTFusAhdqO0GDPywD2YGAgl0PYYfiGFYSbxEmvmRAVXdPfsEDcy2l1tgbwMQkUxN6xdFHyXDJ7XxJplDUtw34i7OqszxIf7V8QSnLP8Mhl6Uy3MURj8Xu8LX/jdrLuR3I38tZ3km9gLHLf14XmCx9+TzDgGk8dYd50B2cJ65kFqakYFalh4wT3Y3FPyK+cnFHBQ5QBYOmIrB3c0P8KXVX0VXLRRRedbPMNk2z3M/bdbXd0FybbKNfGvoLH476trucNYv62fzw/U/BCIcNXgch5SO5u/L3qRxXRv2ohSOLQji6ir7+tj4Xe3PLj2Qf2NSQphgoAgCJRjhUrxIEZpU4TVRgz5qIO0qZtxXQ+26prShaJ2kzQRuPMPESc5AI6i+3u2B7T7MFp3u/J4AACAASURBVNjbACQnmjgr2qRkqXRnGFijgywa/zxjgqPkfTpr9df4a/O9ffYSdnRzC2S9T1WcwT/ybO+FXUs4cPGx21Xy3d48uSR6nGcm98iBvH0ht+8MQHZwQgXl3c9Ufo4Hx90pcxnidyIsJTgYorLpb60P87mVZ6OrQRQZMuoF5N4jgOjLC1MA6DvG38m5VTmWvhC23H/BEdSn66kMlnHOqENZuKGOirIijJjC3+54QXJUVFX9vT079s1dAZF8+a7BWELYovxLEFKKyyBQhhopQbGKUIIB1IDiqcGMjxVDMVs1zCYUrRlfCKdFkix/I8OMuR+l/EgIGNSj8EYkDdNCBAHo7Ms9H9jmw2eBvQdACszz7weG6xljnaqravYkj8mD9mP+xLnoqk6H08mkhYfQYAteR9/5Gtu7rYWE9dElxzF34qNyE0GEm7zoCFKeqP/MLd7vGj1+1e2BTO5RhfX2d/jz5tu2k0Tf+WpeCKn9etRsLqm5QHof4ncCPMQX/dzYS5y49DRJ6RbEyF7B4wN+lgse1QhrCAsOeJkSvUiekSAa3rrpt+haCWeNns4+ZYNJZDKEIhZvvfI2D907DyNguKrrT8r8Jr5SMtf7mQ+RSXShgRUnjFVZhBouQwmWo0crPILlqKFSNCuMEjRQgjaYcTSz2cds0DSjAc9vRs104LR38XrSVs6c079qiA/Y9r0cXrTmFCWD++d/xgJDgdwN2v4QXyqbhZ5n/udt0aESWAisJac3MDA+hBbYewDk6xiiNapxSfQrfobbtQqDzHFJvlT1Fe4cc4u8NfPir3L4kpNk+Kb3hPHO72ZugUsyJTKVN/d9RnodrU474xYcTJvd1qd+5jkeSIx/T3qUk0uOkwf89rrv87tNO+GB7OC0CucjE/LFR0gPRMiMiN8LYDti0fE0ZLdgaKHusNWOCgTe1+d4J7iYA8VW7plwN2dX5Tgtf21+iLNWnANKiONrJnJY1RiynkNbIoluqTzz4CJWLKrDCllPZq7rPDHPERFfwn0e3UKKQs5drwhjRItQImUY4QrXD1RpWqTKU60KCJaiBoOolo9iJsFoQtU3+opSp9nKJgyvhYAdY0NHmqm3OXtxtdYIIWYAfBKYJrm2e24kgFcBUWb3fP6/u/bc9AMzfZAW2HsAJF++q10c/ZOS9r+qjQuQOSTOH4b9nm9UnytteMPm3zNr7Xd3WSakp0NR6PY3KjhGci5EZVOXl2LigsPYkF6PofYkE25/leyWMtlnDp8qy0mZXLThJ8ze2Acpkx5T9uR/LJvyMkPMwdLDEB6OKIc9dskpzIu9gKWXbqOv5akuqicUAnNKuu/J2I1puzs21vwft465UZ7eK/E3OHTRCfKbdUpFLacM21/m/xfVb8RTfSrtMHfc8l8My0zZRZ2RvPfR7woBCSIzpZiiiTM6hBqMYhSXOgQqFCVYpaihwcifQKUiwlqIUjAj5ftqi6ooda6vbNBUvw7F2UyKdgLpBEPrs3tZXxDxVfMdQDycWm/PR2GxUKU+Wl5d0s9J3/RjCEKoAJJ/5X/W9GPfgU3/xyyw9wBIoV3tRdF5pDmUaQbufipvjn2GKZF9pVnPXHUuc1ru33H+ox/PeW7RtqkwKlh1wGuyYZPgdU9ZNINFifkYarhXafdCHuUv4+/j8xWfluf4k41X8/P1V/S5FFjsU2DGTw7vy8L9X5DAUQhhnf/2LG5tuAnLGCTPtzBUX6GmfRAbyzfjC3Vyr9f14d2PZj/stSvPdcE+J5afwn8mzpFTrE69zf4LjyJlJ5lUNoLPjzxYdlTUVFW2He5KZbnjt0/T2Z7EtPQTM9d2PiklT3ahTa7Mh8xFwxpqENQtQoPDKOEi/EC5q4erFCVUgxIcghocrCCINHoARXV81HYUfzOuX6cq3gZgEw7NKMlOHDfFmHL7fzzJPhm4Djhxe/etgMa6IhSqFWpMk2GmRVjViJaXM2b//agaPrx7V9d1aY/HaYvHaOnooKmjg4bmZjY1N5NIpXp7NFYADwB/k2pkA2OvssDeBCBSPNGYFdmg2Orw7JEeoyaOZ8mEFwlqAZkL2G/hkazoWoGhBbt1rfr25f3ulTIHIC4RLcSyA17uZn0fvuRk5nU+j6lHdywD0oP7kHXa+OPYP3HeoHPkg/HLTTfyw7WX9AtACgvtqRWf4ZEJ90ptK1Fx9deWXLhHsMt7dkyU5646TNo0lmg6xNrKepqjbWi+uq0f8h4DRG9vQkHq5dDiI5m333/k5vWZBiYtOIxYtoMR0WpOGDKRkGYSNizZlld0mL391qfZsHoLoUjg213XtP+Ob1ZGuKVZhEp2aYi8PG+KL/CpBmbQIlQeQYmUOL5VoWvhak8xa1CNwaBXKooSEZjuK6oIm7XheZt9Vdnou9Tr+I146VbCyQR1TuZ/MKwlPK6fAqI95jZfFAIoRKJCeBOGohBSNSaFQpRoOQ01KxRiwsHTKB88mK54nFQiQTqRxM5msTNCkXnrw6RqmvAQMa0AtqbRmExQ39rK2w2b2NLWtrN7tBi4H/hzPqeyS/dzYKf3zwJ7E4AUKrDaNVctyRyT4eh9TmDuuEektRrtLeyz4DCZSBexdSE1LmXLVWOXrCkWYeFxCBHChfu9wPjgGDnPccs+xTNtT/app3mh0uj60Tcyq+abcv/fNd7Ot1d/s19M9MI8s4ZdyvW1P5fzCJb5tIVH0+S0YyhCkSOXpyyEq6Sml69SmiwiZWToslIo/v/W7ZbCkG6MI0tm8Py+IqIBGzOb2Hf+EXS5qe5rCekWpVaImmAx48oH8ezdC9mwtgkzZC7OpjuncTOZPdFLJCdxMkNlTMbAGxnAtiIo4RJHC1Uoqlql+NogNLUSXylFdDHMWVx8YrfhuY0+bNIUZTOevTXJXpu0/0fCWiLPIRbnQwovhHgaBhkmbY5NVqCoohBQFCYGw1QZW98bzTAoraoi0dlJOrFrOC3mKK6oQCuO0uq6rKirY11TE+72w1/ClRYv9u+BZ/c8gWmXloSBnbZjgf+tFWXHt0jhSsSPp38vmtDQwpnjujhr4pe5b+Stci/Rl/ugRcdK8BChnPGRsQS1IItjS+XX+aGl01nXtYHGTGPvCXBJFthKu5u//9zu7n2nLP88/2rtmx5WoXLqitqfc+WwfE/05gc5e6XwGkr6LCtSyBX8YdytfGPQl+X1/mLjtfx43WUEjGrpfYkhNa48B1XVu0uNXdWVwCHA5AMZO/FyCg23Tq86k7/vk2uMJQiF+705Dd/L5AFEAcFlkQuNJaka+kIfd1Faii6ik/V8Lvdmx6/ZU+q9udDWDI3aWvH5HUCrCuFqRY6ilimGVo5LhYJfjqoKYTEhO59rMO/6bb7ibfFVrdFz/SZTybTTRRx33QfNHZkEPAnUFJ6Bct1gpGmxMJXEznsd4ncHhCN7NIO+o2fOsCwJHg3JBA3ZLM2OvSMwESGua4D7gK0x2g/kYR446DstsHcASKFU8wIsXYvGdF0308fHmDXxB1w/7Cp5Tf/u+C+fWHYaqhqiwixnZs1ptGbbebDhEZlwjuoRKeJne3afeRyFPMhr+z3NtMgUeZyZK8/lwea/9olnUvAcLhx6MTeOvDp3nu1P8Ymlp/XuwbyrHLiL5/d7giOLDpXzfHblV3igSZxHDohku1nVosKqoDG9ReZIcq2g3sMEeg61dnkU7POj2iv4+YhcX/f/djzHrHU/5uOlH5O9TiR4+lmWd63ihdgrrOlahq96mA0R/IVZ/A4XTAVfYb3qeafbNyYX7AlvRF6aABJmqqyp1nGDJsVagIwWsXWv2EAvdX3KwC/VFD/quaILl3AD/ZSP0u77SrPuZ1vwaEXPxIDUB5RkF5IFTwDlEueAccEQQw2DF2KdiB7CpqIwKhBklJXDwt0aqkpxeRll1YOl1yJCWa7j4rkujp0l3dVFKp6QYbDO1lacjMipg+P7bLFtNmbTtDnbbQGzLg8kdwoJuN06x4Gd95gF9i4AuShaobs06qaupT8W46qJ1/DjmoukMe5pzsmMqGqEwYFqDio5gFfb36Ax3ZQPaeXKXrftrrdzO+YAJMur+z3NwZED8wDyFR5s/ksfAUQjY7dxTvVXuXtsodT4NQ5f9DEMNdCn6pWcMrBLUAmwZMo8RgZyyctpC4/ljfhrGFpEhuqExMnw8HA+UX0CD256lOZMc++eVi+PUbet/G27Nu6pp0/yZJwET+77GB8rPUaG4URVmQgbCnB55xB/m9v5ItfU38SziSfQsiG05SreyozoDSY6G4pWWLe7sxNf29OdDX3/SpU3GzQGhYWLa6GZIVQtgqcXO75SomtesYsa1nxEYxnXVenyPaVTV9x2cNvIODEiJKmPZd/H3Ih4WEQJbbWwpchzTA1HKNN05sU6iEnPQ2X/cJhKfddCvTt9FlSVcFERReVlFJWWUVJVKcNYipr3hn2fREcHrZsb2VJXR/uWLRK1465LXTbDpqzQtXzXF0qdUPARFd+79/myp57ij/Y8exWAWJcUj3az3mo9pCvpjyW4cZ+bubD6G/IO/nbzn7hgjcgtVGB7orG1/HxEVXah+ij/TBQWuGf3/Q8zinNy7F9d852+iSH6SKa46F1+cvmp/HuiKDJBfknvv+AoCQqiuqq3JH8OxDIMtYYhSnijWoSYG2fCW4ewOdvQTZgUr5lISgtPK+4k+k4k7OnpiDMSLW3zcu+FvIo4b9kKKt99UHh0Pf+2K69QjmSZYnxoHAunvCSVebfaYscwL7YRf/3j5nu4aN1lxJUOrLYi3AUp2OzmwloaLcDpzvXxF/ekDLy4zm6vZJlIQlealAYD+Hoo65hRU/OioIVdnACeKuqnHR+6dNeLodqdZP24BJH3h8UeBV4E9hPnLRLjB0eiFGs665JxVtu2zHlMDoapNkUnyvdnaKZJ2aBBMhlfPriaSGlp94EzyS42r1vHhhUrZK5FgMf6TFr+iBzNO4YARiFS98r7c+YDR9meBfYOAOnuQBia4rvaW3rUIH18nBvHbwWQ32y+le+uuaCbA1JYgnpboHf2WOQAJM4z+z4hyXvbAIjeuxx7rsoowfTiw3hlPxGCFsn+Jia8NV32WS80sOr1HNwEB0YP5s39n5Gbrk/XyUolobzbkxEvXjGhfSWAS44+hpdEmEgArljQ8UROWAE1iKEFunNBtie+8gX/ywc1IAmLopmtaEi1KzYWHSKFqOJN437HBTXf6A65iXMX4bc3EwtZ2rVC2qlYj3JE0aFSbVkAl6iOE1VoouT3nBXn82ryeSyRmlidgSU2pIQeoiwZuM2eHT9/T4W03nmftsmVOFETLRok6AXJGqJbVwDNM2xbLN5+FpwUhpHAcRN4jSlq78zmC5/6uzKJPIbgbwjtnpL8j5ASEYxvwQB/WSb14U/ie0dMLl7y6ZEiynSdtGPzYiIumjnLKquhptXf4/e+vaoSikYJhHJ1BiJ8lUmlZOVWLpe1dZjBIBVDaqgeUSv/LbwT3/NoeHstaxcvpisWk7mRDdkMa9OpdwKJmEwkz2blr7n3cxvYYo9aYO8AkLwKr35p5BjSyjN6qUH62Dg3jr2ZCwfnPJB3AshuWam7DDfXUfDxyY9yUmmOSX7B2u/z2/q+MckLZMQxwbEsnvKSzFGIzoYT39oeGXH7Z1zwYo4vO5mnJuV6gCxMLuHABcdsNxzXn5yHmFvkT1wnBorGmPBEmXsQ4oxjg6Mo1raqVwivZ1XqbV6Nv8nTnc+zIrFIJrdVPSKrwApeS2/yLuL8Ze7DaefokmN5er/H5Jew8GrE+Tza+h+urPs18+Nvgkyk53xJkes5puRorq79MQdG9usWYBQlzd9Y9T3ubLgVM1KB2+mgznfwNsiVG01Tl2WbYgdzD8ld0c7qy3OU80quVGSIqwaDTMgEI4CpmriegWKpeI6LKgP+KbRkmhfbM/2QQBH5C1HG9zlgYi/nJBIIr+erreT7PcYwGRcW1cewItbJWs+V+Y4JwXwhWV8usrdtVJXqESMYMno0ZdWDUHUdJ5ulfUuTBA/XcXBdh65YnGRnp6zoKuQ/ClPrlsWg4cMkmJTXDJa/3rBsOasXLMBzHOmRrEmnpEfyDm2Uxrx9/tHbaQ78fc9aYO8CkIsjM8gqz24PQG7afBsXrvl231joffwyLzDJ/z5xDqeX55jkF6+/nOvrftWn4xSS8GV6GasOfE22zxXj4IXH83r8FZm/6K0zYKEvyZlVX+BvE26X+78Ue5UjFoo8SmiXQknivIR3JcJrphrm1IpT+Xr1OfIrXzDuexui6ksku29vvJcn258hnm0ERUfRQlKXSzxUgk9Q+Kcwnziu8DzSbqdk0788ZS7DrJo8n8bn229fxh/qb0JRjXyv9q2Pp/A6BNAF9Ci/GvULLqz5ejfrXgDSZet+xjXrf4EZKMNTPMY0lrHxhUaSdhbTMuJZ2zmC3yQXvVcgUrjGbRLvUUsnqelYqo6aVXA9j6RhYzXZfdTQEuKFIt5/HiC8mn4Pkdk4pqgYXdXosrO8kkxIUuZRRSV9akcqXpWk46CrCgF1++FgEYYad+CBWKGgaEWMphtYwQCC+Wmn08Ra2+hsa839u7mZdDLZ63UIMBlcW8vwCePRDZOlr7xCS3293K/L81iR6qLRFiUA2wwRJxZAu1OySa8HH9igzxbYqwBEuzh6upLh73qVSXpGJ1fV/oofD80l0e9s+ivnrjy3T8ntvlqn8PV/34R7uuXir6j7FT9b/5M+EQELXBKxwC084HkmBIUuHXxy2Vn8s+UffSrlLZTwnlvzDe4Ye5Pc/9nOFzh24UkYerTvuY78RQv1LPFVbzsxPlZxCtfV/oz9whPlYt/XAoOClyG2F8S/x9qe4MGWR3g1/hbJbFN3mEtVTelVFABFcnPcBBGjigcm3s3Jpcd1M+q/uPJ87tl0K5Y1WJ5LT2Jk4X4JO4qmVLbdwZmDv8QdY39DWAuT9bLyY/+StZdz3YZfoaqlVJVEOEYbxxNz3qKtJYYZsrKe457o3JiYuyv6WX19ZnpuJxPvc+eqVFWqhMK5zLET9alf7PZByfd0QNSoV/ac09B1RtXUUBEM0bFpE7FkQpbhiqVUMBvfKTI1UdOojRbLKerinaxwXaaHIxQbO897pFyXTekUHY5NVNMZHgoR3AGAbM82wgOJlpZQWjWIquHDZEWWlBIAEu3tNNXX07yxno7m5neFtd45X0lVlQQSUbm1ZsHC7u232FmWpLrIeNv4I0IZQAiriRzJwHiPLbB3AEheSFG7OHKmklH+pg8ySR/dwZUjruaKYZdKE93VdD9fXvFlTKO0z/yK3my7Df+iOse/mN1wCxet6YPeVt7LySWLk8zd7wmOLj5MzvHtty/ld/U7aY3b48S6+5IM/S6/G53rS/Jk+7OcuPiUfgOIOBdPlDH7HtePvobv1Hy9O/RUyJuIMNVT7XN5K7mQTRmh1pGrXqs2qtgvPInjSo5iSkTmZd81BJg82/kiT3c8x7zY66xPb5DXLvImimpSbdbw6YpTuHjIt6gNDO9m1F+z8TdctuYiAuagbk7LuybP2zPXlEpUtzUxveQYHpt8P5VGefdcX1pxPnc33glehKnDRnBs8QTuv/dFNq6RxEPX9b3Pu7MTc94vEBHXkfNKxLhShLrkr3YivBgUfFMgJ/CWHyWWxeTySkYUFxMMhwiEw0LWnsVvvUVzZ0f3dqJeeGM+/SVgY6IVoDQYwnZdNsQ7ZbHauOJSeU+3N4TnuD6VpCUrWg6rjA5HiOTZ6L29L4W/C/AYPHKkDGlFy8q6vZHt7S9Y7E0bN7Jx1So6m5p3eggjECBUFN1mOwGey1Nd1Ge3qewVfBFBvBICa32MN/T16ga262mBvQtALonMVNLKA9IDObqTn9ZezeXDLpHXIz2QFefuYQARarHNXDXyV/x4WM7Tubd5DucsF0TAvgFVjizXxh0T/sy5g3J9L66tv5lL376oT2GwAoB8b/ilzB6ZY6E/2PIoM5d9tk8eTOH1ET3fBXgEFJ0HJ/1Ffv3Lktk8U//vLY9xy+Y7eCX2KimnLf/a9SAfKqKW10PXizi+9Di+MugsmRcSVWHb817E3GvT69liN+d4OFqECaGx3dsXch6N2Sb2fWM6LW6+qKCPwnyyKZXdwgFF03hiv0eoMkSawKfTSXDI/GNYkVoNjs7p46ZyQPlw/nrvC6x4awNm2PJ8zz/PviH+5/cTRPq47Iik02PAUYXtBUejQtPQ83YR/mNAVRF606rvy6iY1+MLvDWvASLu3HigKhwhbJi0p1PE0ykJHMOKt1Y+9Twv2/NYloiR9TwqTIvaULhPYa6ecwQiEUZMmCDvuZ3JyjyIGOK4ZjAg5U0C4RCRkhKZaC94JWIbUdK7ceUqGtaufVd+pDf7CW9kUVeOFNljCIG1L8m808B4TyywtwHIZ5W0cr/0QI7q5PIRV/HT4ZdJw9zXPIezpS5U3xb2Xq3p55O9dgsXDJvFTaN+JXd5suNZTlx0ys61sHpMXmCj/6j2ym6y3EMtj3HGsjP7BACFvhnjQuN4fNID1JjVfH7l13i4+e+YWlGfvK1cYt1D8V0enfwAJ5ce393+dnFyGf+35hJe6nhafNvjK6IqR5X9VUToPvc6+mQ8Ry5WknAhKrUUhSHBUTLpPrPyNA6JHiTBoS+jEKIStrm98R7OW34ellG+jZKwXHR6IUHKSi67hcNKjuap/R8hILh8isrznfM4buEpeIqGicZXJx5FZaSIv9//MoteWYsZNn3Xdb/g3pj863udE+mLPfLbiATZv0XBVGEfcSeGRKOMGT2a0pJSUqkuVq9eTWteT0q8vKJWt2fWSgT/GyRnH0TAdFC0GEvT2BzvlF6IrqrUFInirW2HSFAvjXfieB6lIkwW2Vn7j35c1U42VTSNcHEx0ZJiCSjR0jJKB1VJz2rjqtWyCivbuxhj9xFSnseCrgTt2xIRXwNOBbbsmbMemKWnBfYOACn0Qr8keoqS4TG93CA9I86s4d/n+tocE/2Rtn/zqaVn9M7wLlx9HxzbgtTGZ6vP5v7xoioS3kgsYNqC4yRDug9T5LggdjtnDPo8cyYIjTgxx/z8HMbOS2ALYRtFkSKvJXopphqgKduApooKmr6cQZ6PYrdz07ibuKDm66S9NAE1wEOt/+RLy88j6cbQtCI8z6U6XMyk0hrGFFdJ7kchf5Gw0zSmYqyPt1CfbCclE5g2+GlQTWqsERxRdDDHl8zgkKKDGB0cSUgV0ZitQyTC34jPZ3hgqARCMb61+mJuqb/5XQDii/JgIVmvvptQ2HPOXHvcLXyh5ivcO+G27nzITzdcw5VrL0dRixkRKeUL4w9FM1Qem/M6819aLT0R13VOcW/sevx/AEQEDrwE5GSlgeGmxUFDhlJVXY2m66iaSjASkV/taxctZkPdBjZ2JUm4LiJRLsJVwusQAUNB2Rb+mKhjEmAhwlKN8VzTQE3TGJLPifS04/JEnIRjIz4BRkeLMHsJW2Vch7SsrHJlma3wMAxVRdc0grohK+t2aSiKDHuVV1dTXFlBvL1deiUiGd+XIT5xlqeSbMgz3PP7CJOcMqD22xcL9m+bXbzL/TvIbm+9gzLe84d+h9+PEqrU8FTHXE5Y/AlMLYorFSV2+6h5ImAnR5cez9x9c10JN2U3s8+bhxB3E/3gcSQ5MHoQbx4gdOGQYR0xR7vTkZujD2EbsZi7viM9CV01+5w8LxQCnFJxKo9N+htZPyvb3z7Y8hgzl35ecj0cX6XEDHBMzT5MLB2M63ps6mhneHlF97mJBUHwWgTvozkVZ3HbJlZ1NtKaTkrgAVE9motDG1oRNVYNowO1svJMeBxpN83q9DpWJpcxb8p/ObToYLntzOXn8mDjX7tDj7JyzbOpCdVQYZWxqH0JurpzoJVeXraVP+7zR84b/MW8J6NwxPwTeDX2GvgWM4aMZ8bQCdi4PHL/qyx5fT1mxMpmXfdAbkgs3VVJ+N1/yuS6/3C+mZME7MmhsJRPf+eQPB/PQ/bRFdIgvkdc5BAcW1pfBKbEZKvzmXfx/4OjxXKhb0/lKp/E1/3Qd3gg7bbNmmRcejIVms7g6I69j2Q2QyyTlt7Mdoc4N9/HEkl0M0DINPsdBttmXqEMXFQkOSTimvs6RKmvyI30WAba8/L1osR5YOwhC+wdAJInEuoXRw8lyzytWCdzbJIvDjmPu8aKfCO8EHuZoxae8K4+HbKUVCqN9l9MsNCHY3xoHxYd+KIkryXdLiYJHkdmPYbSs6nUdu6IEGUU3oOX6yuyYuorckEViekp849mcWJhn/qKFGbuLzmyIIMSUQK8NuUZJoTGyakWJJdwxPzjSSO+IGFUcSWfrp0qJdNtz6Ej1cXiTfUcPnqsDFvJsl9NhMFEGsRHV1QMVZMlshsSrayJbaEu0UZHNpULc/kOeMJDEcuaNAIIFrvgiygqr015mmnRnDTMGcu+zENb7t8mdyXi50VGlJAeojG1Zeu928FHgbxO3yWqBXj5wGeYmL/OeZ2vcvSCk/FFibFouTfuUIZHy2WHw/tvf4H1q7eIxHpbNtNZQzk2V+YucQ+9W32dRsRGc0qbgjYeCm+X3CdsLRbvlC203N49xPe5gAix9IswlvAkRN1veShMl23nPcbcfsNLcuXkhbGgs116ERUChIIhirajiSXua0tXkoxjSxASHooIjRmaLsuCNfmBoXQn54UnIN67/2fvOsCjqNb2O9t3s5veG4EQQhJSIKEnVLFX7L3rVX8bYNd7uXrVq6Jee1euFRAFQUXpvRNCDS0BQirp2/v8z3dmJ1lCQnaTwDXo55NHIFPOnJk533zlfV+BDeLkEVP6ioCGjIbH4WD/d3nqJb5OXGfbHXc4sN1s9CZppDDsQhIv7Wzfv37v2wz0DgfiIVNUPq5LddlQLNXIONs5ZlwZdz3mpoppIUotERtv69cqDSfVugAAIABJREFUOQ9q76Qfo9Poc5uq94JNzL6h8lDsH7IJ4axQC4zccR42Nq+DQqrtWBPEa/5FPMiWwcsZSI/sir03Y37t9z1Xs2nnfgtf5nV4MukZvNz3H+zLXMrJ2KK6pmk1JJIAxAUE4caUkSy6oC9am8OBNQcP4Nz0QUx7QyaXwO3iYTHbWSShVMpZOoX8MS0cpNHhdrrRZDajxqJHo90Mvd2CZrsFersVRocNJieRWBJCXgKrU48l2b/gnJCxbMR3HXgYn1V8CKUXsp+t4h4G3s5SWOJl03VRs8IF4Rfj16y5LVrxjxx6Em+VvQlOGoQEbTBuShkJTsrBZLThv+8vQ1OjGXKFdLv9df0QeFQvfXt1emSr6wF8Kx6JwH0ZgUGI698fkQkJrA2WcBVEQNhQXYOKQ4dQW12FZqsFRrv9JNZcpucBgArpogORSijVSizNra2ucUHB7F6QGV1O7DPoGaSdGnsp5UV1Em9zul1osJiZ09AqFAxT0hOmCQpCVGIiIhPiERwRwXRFDI1NDGiob2hAfVUVLAZDt07V7HJii9HgjWAnPnpKZ63q1oH/2pnNQK9yIHg6IEpmllRKFVKJ7RwLzo+/FIvSSMwM2Gvej+ztYxiwjiIHMvryj1ZHI1ETj80NW/0jF2xL6T54JTIDBBDwDfvuwXfV//VZ00Osg3yVTtrf17BjPHv0Jbx42D9lwnaf2VN8lZPzi5CHYkfuOsQoCJMGfFD5Ge7ffz/k8lBIOeCO1HyEqbSgnDZ9KVL6yuJyIEQXgIZaAw7tq8KRQ8dRW0MNojwCtCoE6FTQBaqhDVSxn5j4UMTEBEMhk4N38XC73CwSoYKs1eVgjmn+kUKU6RvBu/VCqilaENh6sex1PHvoyRNwNTRfIrLdn/dUdCKfpX+KO6JJ4huosdciZ2s+qp11rP5/cd8cDAlLBC8Hjh2px9cfUVqRAyfh3na8oX/4DDoR6oUm2hEGByf9jYsHZSIuub/Q+qoR6kdE60Fo7qa6WgbEq6uogIsiCqcD9SbTSalMehyoGZb2psJKexYRoIPao/dxwKhnQEH6NOqoQ4uiE4ouTqdRiy45k/gBKYxwUTTqzKo4VMKcp691kLbjJHLGTcyJtDhRCtYmeeb/dF7WWX/s0/tU9NT0iXTu06GSNemaJTKpwj7BhpEJY7B+kKBkV+uoQ+q24a11hZb+IWGFPQkk52OiQkSjL8j8EZeEni8sesfewLMlT/gEJqTtxVbcJ/o8g3/3/Qc7xuzaH3Hd3hs778TycZxtp7qFSj5xKv6T/DJbkKluQ4vpYVsZ4JZgXHwaxscOhMlhY+Vy2katUaKuWo+1K4tRvOsYbEYbS0FxUsEp04ImJHpaB6YIUKJPvwgkp0YzZxIYrIZKRWhyYR8ShPqtdBfW1pD8tR4PJ0zFf/oL9Pa/NyzD+Tsug1zWyio8PGIYKsyVKDeVs3qPr1xbDHPjtiJRGYfteesQKqPSMofXj72DaQenQSoNRrBShTvTxoC6ktUBSqxfWYzF8woplcW7ne5xzreMq89APYRySJSLJz4rBEiluCg5hXrgkJIzmFGB1FZU4uD+/ThUdhRG4oCiYrVbyLDJeZ5FC8Su25Zbio5H7UZUQTm510p4SgJVagSrBAe1vbkROs/xFDIZos9A9xWhzOUKRYfRBcnmJqamIqZvEkiIioyoTKgzq2Tnzi45Emo22GQyeIMOKdNX8FdhvXuLdO9wIHSNHidCglIczwU4JvLoE9cPe7LWI0CqESRtC0nSdq9A8dH6teHXDLWtM4htuC8nv4YnE4j8E5hf/wuu2E0dX76JQrWw8oZfil8zBFZexmdVOI6qC36Nz/eNiV/KgU2Dl7bUGz6umol7990LuSwUSqkEd6WNgUZGdE3U7UTpKik2rNqP1Ut2w262Q6qUURpLz3HcMo7j5kl4rpHn+FTwfDIP9OV5xLh5Psbtcke47C6qnrJ9NAFKaHUqSGWU6qD0CQ+DwQqr0gXHcBtGhhdgfY7g+KmRIHPLSFTYa1iESMxXCgkpSrr9u4cefyY6zuf6TcfzfZ9mESnVrXK3jmXki3BLcX6fTIyITmaOU6VSYPYXa3BgdwXkGvlxxwx9FDxNG77PtV9b0opI8ov0BcycwChtILRSKbLGFKCxWY8NRdtR3UzpesF1dvSS0r+TG6AQxvspohQWmZBwPdlUcjkiA3QM77Fb38RqH2RU8A7XdNyKTd1cNp4iS2rlEKIS+o9wKf5GKIHh4QxdrlJrUF9djQZKzdXVn+AQibmXuLX6ZWZCIuFQUVIKfX0dc65tebR8uQMmtwsbDHrvdBZxo4wmkL4v+/+1zckz0HsciAeNLpuiO845EeEcJ0NAvBZ7MzcgQRXHrmziriuwvOF331t523kiXG4CsfKQSIjTibibBE2Pm2Jux1epH7I99piLkVM4luWb6cXtMEhoQaNzcLhsSFL3xZ7cddBINTC6jEjfOhLHrMcgkxAsrIuhRjvXIKLfs7VDUDhkRUsRuqDofKxtXse6kgZHJOKypMFsEaXWS7Kf527Brk2lkKnlkMmkjS64H3PMMBABFz0nJw/Q49TlU4NypRL8jecx3uVyx7pcbhXv5plDYUbkvlIppA4OrmEyyFKV2JG5GgMDBGqXBw5M9bTyhrM6jTdVSsvl+Tg9Qr3JiTBZIIqGrkO8UhDhe6v8Azyy/xEWhYSq1LgjvYDw4JDJJGhuMuPzd5bCZnVAIpd86Zihv/U0tvbSfN4hXteQAC2i5Qq4pFIcsZjRYDZBI5UiRK6AViaHmhy7ROh+o84ns9MBvd3OvqTpSaVWBXoOadknR0I3ipKN5ET6drTiEYYnMBhGuw21VNvwbBegULKiu7eR06iyWVFvtzGHI5p4O+h8ArcaoJbKEKtSIdAPbRGKNgbm5SE0JpphPmrKjqHm6FFW/xCfH0K2JwwYgH6Zg1iNZPe6dT7xabV3+VQToXSWl85IMZU1AQh9zn+ZXzPQexyIp8ApnaI7yDnQH6MUcCa5sCF9CcMdkN1x4CF8UfmRz7WJtjNFUUtOSCZCFcFYV7eZYQroi9buMmBo4AhszlnKdiEcxaBto1BiKYFcou70S5lhKagHn1IGQ1YjI2AgO855u67C4vpfu+Xw2rvbremrafhPspAqohpRztYCNg6X24XrU0YgJSgKNpeDnAV++GYD9m07AkWgmjpiZjle11OBl2SEadgyVMKFWOZEJKgHhzDPhzH9+8deUqPTIQm0RvRzcs4BEp7T8TwvlcullSar7TnejgnSUDlsBQb8K/klPNNnGhsbgRmHbRvPctS+aKR09oQLzQO1eLzvU3gl+Xm2eYOzETlbCnDMVskcx+TkXGSGxcNkt0OrVWHj6v34be5WAhm64HZn209Pa++zAATgEgH9VGr2U2e3ocpqRbhSiQiFkkUllLqhwjIB7WQKORxWG0NqN9bWsjQi4XCosE3Fcep1Iw4sQsyQE6G/7ycWXk8qy3u+yLlQp1aYRsu66KxehIQahRLhXg6kyW7HYYuJLbb0oUTHp4iHQqi2ZXQWKUkkLDUW2AWK+MjERKTm5TGqEvaOGU0oP3QQFQcPtTgLciSU2kocOBAHCgtRfZjgHf5bndOBrUaDN6PvzwAu87ym/h/wT7xH73Eg06HCdFhlU3RrYcdoSa4S9lQjvu8/G1dFENAUeKHsNfy99GmfaxPtOZCJ0WOhlQVgUeVSJn9LX/NOtxPBsiAU521EtCKS7Xbpnhux8PiPUMj9S2N9l/4NrouczI7x9OEX8PKRF3yiNDnlM9rm61xMmc0ZNIuhxMk+qvwCf9v3N0hlIdDJFbgrrYBFV0q1HIsXbMeGpXug0KlpQXra+YbhZTwKNYLgwnT2kXtqozbrDMhRDx7vsO1bRyTWrx4JTpJJXIckDk5qH+lG8oAUFGavQqBMWDBuL74fMys/g8LT5tzZKU/1ezEKiZCHoChvLWKVAmjxqZLp+PeRlwFJEPoHh+P6lOGwu2i5FSKRbz5ZhSOHaqBQy7fbZ+iH9HAUcreHHJG9c6TDQS27ZPRlTyA8+gUx2yZlpDMeKcI+EIGgzWJlhXOZQsHSgrXl5exLndpfj5sMsLcjAUtC4oTrSGozUXsB0OcL0ZuQNog3BklMbdEutVYLyqwWdiPpOBThtE22UoeXRi6HSiaHgiLMNt1bp7pH5CCpDmK32Vh9g4wcREpODrt+keKEaYOUluLInr2MhJGMCu6peblsfkqIXLELRjrshFr3MnLsf+/Cof7Uu/Q6ByKfqv2Wt+F6WZoK1uxmvJr4Oh5LeJDdxFm1P+L6vTf43hp7UlpEwIwI1trTLuJBVuQswrggSpkC04++gn+WPuuzsxKjgil9nsDr/YSP0IX1v+HSXVeekhalpSbjA9hQGHXr6l2UuwqDAtLYue7c/yA+r/wE4HQYFBaLK5KGMC3x4p3lmDtzLeQqOXiOf935umEapkUFYEaNRz3K7/eDohbW/o9KT5Qii1Di/VqjbKpuDezIl8YqYBthwBvJb+LRBGLfBjbrCzGicFK3FCS9RyrO90v9/42n+pDeELDbVIzcreNYVxg5zzvS8xGu1rIFmGohZUdq8eUHK1ibshS41PamYWEP1UOuosdT/HAnYadh2sATFmRaPJOzsyBXKHG8rAwNNTUtC+up7gC12FYa9CcV06s8aSxKEnpDEsmBUD8eVfHbvvxyqZQBD4k3q4R4szyFeG+xW3o7NHIFw4oQWLA7FpPcj6WvCFtEbbvUaVZbXsHqHVkFY1qiEfEcVaWlOLi9qKX4HhIdDV1wMMr2kbv034gSvtTWgnCnS6MWybn+H+nPu0dvciAK+hqWPaZ7HFa8Io1TwDbagDsj78WnAwSa80LjTuRuH++3Il9nt19cjN4Y8BYejbvPa/GfDIWM+KjayNu0c0AhKtBjTMgErMomvjwwtluqg5BYk4yktE8qMxBZnlNYjT2kh52NVdRxJyR48dCNCJQKX/gFRRdhbdMqgFfh3MQM5MemoMFgwsx3l6K52QKFTLrG9oZ+DIs83uxh8jmRSWCqLh9urJbwEs4+xoWUhAEoGrwWGqnQEXTujiuwpL57NSxxCkXJXOIQKxq2pkXn5Nyiy7GkYQnAqzGpTzpGx6YwnQzaT61RYP53G7FjUymUAcp9thnNaT0QhVC4SZ0TbLUlSdnhWp3QQeUxKhYTdQdpghMWwhej1lpChBtt1naZDBilh+ekBB8Vz0ZJHwoRiWixPQvVBKDCbGIFAUKyezsfchih6gCQo+kpo46s1Nxc1r4rms1sYU6UeLEoIqPoi1p5idokMDQUR/buZbTuFLkQIJGoXrpSVCePQRgRSml5jDJ8QwEc6KnrO9uP03sciIhGf0xXABtWSwKlsE+wY1ToGKzLXsTuU6OzGWlbh6OGdfT43v7Z2U0WGXVviLkV3wz8mG1eYjmMzG35sPJ2SDvSNveKcMS0Sog8GHvy1rfgMsbtuBSrGpZ5HFErVYNQbOBQEDUSjfYmFDXs8p06xWnE0KCR2DxkCRsrdSGRoyqzUrOJDNcnD0NmTDwWzNuCjcv2QqlVGWxojsFRWPE9Sw37WLLubOa8fj8dwgfAVN1+2PgB0mQlbENM+G7A17gu+kq24dc1c3Dz7ltOzajsx8hEp/1j1ixcEXEJOwdL5e29D5wkEH2DwnBD6giGvqcrVihkqKpoxMz3ltOKS3S345yvG1d3IwqhL9qvPWUD6KRSJi1LDLvdMZvLhTqTkdWy2hpNj4fykiHSSRyempkTPBuSYyC6d0pttddvRfvTfuTtBBUR4XghVNtQqU8bcIw0PzJGjWSkiu0ZsfoWLl/BlA2pDhIcGYF9m7cwXEx3jNh71xmamUiVx7Z5iuotXqU7xz/b9+3ek3xmZ0fIzkyP0MqarA2clJM7zuEQHRaLfYM3Ikgm8PeMLDoPG5vW+syW68slCF+zZgwKyERR7mqBI4u3I3trPvaZ9kMu7byQTucRNdZ/zp6Hi0LPZae+ofhufFf11UmLJkUjlDq7KP5cNNgasaZmnU+YCMHZNeGSyMlYMOgbdo5jtnKkbx4Fo8sEhUSOezLHQmoBPvrP73A4XJT/f9g2Q/82PJ1uvsyJ39uIhJhTdLdxbnxBpH62sVacm3QBfs8UpHoJy5O1eTSq7bX+gT47GAzHaDIacE3sLZg9SGAsKLEcQdaWfJhdFmhkKtyVUQCdnPjA3CyVEqhV47uZa7Bn+xEoNcpVthnN47pI+0404tRxxT7XAyRSjNDqmMZGd4yoTGopd88UHwX6EvohvnIPvWW73p86rahXkaoulPChl8k7MvEeE0mCUYqLnAidgzqztF0ojPt9nRIJ+mZkoH92FnMUJr2egQqpOM8cmcuFHatWs+iEIhdq8aWUM2mJ+MOT1XZcepcL6w3N3kV1AmsJ3Rd/2SlnoDc5EIgLHLXywokIfowC7ligcNAK5OgEItM7DjyILyo+7nIn1kmz5fXFS+ywhbkrka0dxDa7fd8DmFn5qc/nEh3R0MBheD9lBvaYinHfwcdg5a2QMhjZiZ/X7O+s9tFajznV+Oh3YtvxnfF/w6epb7HNCw07kbdtAjtOgFSBh4ZNwobFxVjx6w4otcpK2wx93Gl1HuKgW1NZ1ZwNUa4sKZSDNNiZtQb9AximDjfuvRvfVp7sUP19j6mjbkz0KOYoDjcdxp7hGxEpFxAPY7dfjNWNK1lP0TUpeUgLjWHIbnoZGmxmNBxtxo9fboBMIbM7JPpQzGB66hJMbyvF3eGoHgBAeVW28hHGY1iAjuElumNEilhjMsDI86ByMpWAWXefhMPApGgMHpiIPtFhiI0IYq3ZUqkETpcLe0oq8d+FG6A3W1lBnGoaRBDiHZmI46KYhqIUkS2LlK8UEgl7DOl4VCynGojSw9Z7KpxKV69VrdMhffhwFmWU7d/P3oH4lBQo1GrWgbZl8RI0VpMMumD07960711BzpdYrdhvbdFzpOiD1N+2dvUa/iz79S4HInZiTdWthw0jWSdWihGzU77FNZGkAArMKH8Xjx2c0nlnkx+pEGFhJnGpOryd+g4ejLuXnevLmlm4dY+/KogceLdFWIl4FyQSFThO/Nbr4LHzY6ziOB/p8xje7P8iO+CqpnUYt/18cJyKFY1vSx2NL99fgZrqJihU8qfsrzX/+ww5EDGNNQMOTJVGyGEbZcC7A97DA/HUpAR8VT0Lt+z2d05PnjdyIDGaKFyYcC5+OLoAH/Z7HddEXc42fOHwq/h7yXMAF4iCuP6YmJjO6iCEt1i2by8yYxPwy5ebUVXZCKVKMdU2o+kNH2sh9D4ROaIgk0kts+Q8tDooukDm6X1VRAtDeh21HvnaUJ0G118wDBfnZ2HMkBRoVJ1I1Noc+Pa3zfjql43YsKsEdoeQ/mKMvV4dVvRcUk+U99Ho723L5VQHCVJpWBcWo3Z3OFlYo5IRyWI7xXUPTTsRKNZS2ulEGdp2H/yIhARkjBgBY3Mzdq9fz6IRwoMEhoVi4y+/wqynksXJRsJYJpsVMqmMgSN9cdv0im006r21RKiElPuXGNWpXWHvciAeLIhsmvYtWLmHWB49rxmPxz6DV/oJFCGLGpbhwp2XQS7VdorP8OcrQeSzuiLqKvyYQWlt4KClFFlbC1g6yx/8gsjVxXyIhy24M/EkX8cqYiCeTp6OF/s+w3Zj3V47rgQ4DeKCg3GOaiC++nAlMezanUGqMEyvpY/Z9sGCvp7Yl+08dSz5o5o8npduliqknG2sBZcmXoGfBn3HjnDIUorMzfmw8Y6Oa0unOleLsyVeLxsSdIk4ZinHvdG348OBr7M91zdvxuht5zE6l7TwOFydksdYZokLikgGFWoZFi8swrrFe6DUKXfaXmvO9oEji+rNlCcj/AwzKpiT85B3o+ZBl1Nus+GgzQKr240Rg/ri8VvPw8UFWZAzpL//Rmmfw5X1+MdHC/DNr5uYcyDUOkUd3ostfYYf8ZD00zb0e9rO+6xKuRxh6gDmfIn1t9lqZvojFKWo5QrmULyNiuLUbUYytlWlhzvVQ6cGg9QhQ0A4kZ1r1qChqgoEPgyPjcXR4uIOO9XoGhusZsZerFMooVOqOtUooTrIGpL9be14/Ku1t5PHq3c5EFEbfarucs6BeZIwGexjbCgIHo/VOYQFonx/BdK3CPl+QfTJj8/3U0xWS3eTIgZ7hm5guBCyoYUTsVW/6dQOy4chuIl9ltVJurYoiEMXHcjf+7+AfyYJao3z637BFTuvZhnwxPBQpFSGYdmC7cT/tMf+un6QD4uj/6tU+3sITuoeyGUBOgPHc0rHGCA+NgF7czdAJ9PBwTuRs2UM9hp3C5Q0bbNGPsyleGrmlHkXXC4TRoaOwfrc39mvmp16pG8aiUrLMcTqInFr2uiW54RoV5QqOY6WHMdXH60kNmK7gw8KxpvlllOksagz9gcPLQY7B5EjDtZo/ab4EMdOi9hhuw2HCCxINO/94/DWY9dhXK5Ayd9TtnFXKZ54+0es3n6QOQZ6qqlvjwCJlCSib3y6OEp50Q85GCpzE7JGdDbkeIkChQga6fYYbFbGGEyLOEUqWqWK4U5aaN0lEuYUwmJjsG/LVuYUOjPqwEofMYIBC/1p2yWwJKH7aQ6DlCrmSE5Fu1Jmt2G3WdBOITwjybNQ6ayz8f1Zf9+7HIiYh35KGyGzcFWcnJM6zpEgMjASxbkbESoPYQtB7rbx2G7YBrk0oEejEAEPYsLS7J8x0UNH/kTpP/Dq4Zc7T5md4gmjdEuoUpDibbbru6RdcoIDcdTh0aTH8UayoKE+r+4XTN5xNTguALEhwQjcJkHx9mNQaRUfWl9tvu8MOhDvOlYDnAjh8xXgYzgUZq9Atk6oLV226yYsqP7BZ5DmqV5e6mRz8HbEKGNQPLy12WLUtvOxoWE1dKow3JExmmmhMGU9Dyut0+li9CYNdUYoldKbrTP0X3eQ5iN+fhKE6iOOg8SgSBSqqy/XMZsVey0WuDwfPy89cDmeuPV8ho84Xbat+Cje/HYZ5q3YDrO1FTtK8QN1cFHxnVZTKrCTUyHnEe9BtYtjomI70aGQURqJFm6K7MiIay1IqYZWqWyZl/C4OGQV5KP6yFHs27q1c9yLRIKktDTIlQocLNzu81QQEWWtySBwvnEcS715j8P7QOQAiS+riQFMmVHPvYBU/stOmoHT90SersluLcTWwYEwjFPCGeHAuszFGBUkqNzdtf8hfFbRdUqTlqG3+dptJer7J57v+xTbbF3zRuQXnt9lPitBgc+O9JA02Fx2lOhLfOq2Oml6PWMVx/h/fR7FOymvsM0W1S/FhUWXQirVsS9B+SonGqoNkCulN9pn6L89I/UPccBenGZwIEKSr4I90oTfBi3AeeET2Vb3738MH5S91S2nLCobDo/KQ5mxHFWmKuwasQ6DPJT8N+65B99Wfgm5LAQ3pw1HnDaECU3RfhSFeGNC1FrVz5bXmi5ppxuLOOk/8jB8sIUxVa0B6Xp0xYgxdovJANL2pmiAYtJ/3nsJ/n43yVecGbM7nFiz/RB2HCzHsZoGfL9kGypqm1ithKIOGhcV2Ul3ncZH0UqiJ/9JX/mhbQSpKBqps5gZ1w3NCqHXydGIqS0qmA+ZMJ5xpW1fsbIFbX6qq1UFBDB8CGvh9RFgS87juMkIh8cxkLZJiCaAiWK1NXIe5ES8Xn+6AUSA+Ze1mYHe6EAEShNWSOdHSoeoYevfhP8kvY2HE/7GLm9m9be4fe/tvtFi+JESofy43WlAfshYrBn8KzsXpVyyt+Sj2ORhAfa5UefEO9FpCsvHcYq1mhtib8U36bS2ARuat2DUtkmQSZU0YHDLbOAtPC+R81n2GcbdZ4C+vPViRTzPFF0jnAiWjFXDHqLHt2lf43oPHuTZ0hfx4qHpUCoiPPK0XXtvKRrVybWMisZkq8OCwfNxSfh57GDPlryIF0v+CU4ajKsH5LJOLKL2oHQMORBNgAJb1x/Cz7M3k356tX1Gc4yXo6UMD3VZ3SmOjOocORotIjz04/6MmG7tHpMRxxyEKRJqDaTpceOFw/HV8y28i/4csse2pWjkhU9/wWtfLgbHuxHBC+Mj50GgRII9UsGdeLdEYlHi2SLhKdGoyH7AaICM51kkQ9dLqSTizWJSyXI5sseMYcBBciK+pLTYsamrzYdivDgOqs1QVMSAox4L8ji8tgvhLrMJx+wtoE7SISAxoL+wIb3egYiF9Km6V2DD49K+CtiGGnF16HWYkzGTXV4xIw4cw3r7BZ2LnjH2dUqa5JwMO/NWI1UjoGcfPPgE3i17s+tfzB7pW7G3vzujFfVLJoadh6U589ihSi1HkLl5NCycHVIzByyzUquN26lxx+IlU42fLardGZ4HywOVrFnXDOoQHa+BXdOMr9O/xI3RVKcB/l76b7xw6LmuOZA2N5vSg3IJqRU24u20d/Bgwj3sHB+Uf477994PSHS4sF8mhkX1hdlpZwsa5e4JVFhZ3oiZ7y8jp+JSqt1xJporBTJgZ7QkQr7N06abG6BlWA9/ze52YZNBDzPPg1jWqAZBCfekhEhs//ZZBKhP1kb39xw9sf3e0io88Mq3WLntAHMYEZ701VEPkSNdOb0NYsk8QquD2ouVlwgZ9+mbWIFdhAqSHG5EgFZQQJRIMGjUSMT264dda9cKBfbTYAwoaTHB5IX4p9oNOT1v6V07z2OVvgkENPQYPTifnIYh9epD9r4IRPyCfVw7HlZuORcohWM8j74BSdiTtwFqqRp23oEcFhUUt1+I7cYtE1NE7w58Dw/ECa2nSxtXYVLRpZBJVO0X7XvKg/kwbqFOY0F/zQDsGrYWKokSFrcFgzaNQqn9MORmJfhlFvqEdDhlhpAuYBx8GEUHm7R0YQUO4938Jqg5SCaqYef0+DXnJ1wQxiQy8PDBp/H2kRntO+QuzKXYWPBU/3/gpWTkmRRcAAAgAElEQVQixAXm1f6CyUUEFFdhXGIaxiekMnZacRHhJBzsVic+fWcJ9E1M9pbSfcHg8Bp4QUWQLFahwCDqQvKz04ouQ2+1gOodFp5nCzJ9wROuWi+RoPCbZ5CVQlWGP5Yt27wPT737I7bsPcrwJOTwKKVFn+bkPMiJkDOhSC5WF3QCwSLVmIr1TYzdl5wIXS8RMJI2iUiPkjp0KPqkDWSo87pykus4PdZoMbNiv2iEm6FxeMv5ltis2G9pwYaQr6QOhs7JRU/PkP+QR+19DkRsN50OhaxZpwcHJT9BCXegG9tyVmCwjpRCgVuL78OXlZ/7DPLz9e6IX/jnhJ6LJTlUOwW2GXZg6LaJLVK6vh7rdGxHUZILbig5OXMg/dUCQO/SHddjYf18KGxBcC8zkwNxOaWIxuuGujMWgbTSmbwIO55GlAR8gZJxHW0dtgK5umw21mt334k5ld+cmtLEj8kTwZV3JdyHT9L+w/Zc1bgO47ZdANK2HRHXH+cnDWKpDdGBsA4ihQzffrYapfuqIN3sPuLaYksSm50psh2oViOpC/UO0oevM5la8vHipVDvD313P3nb+Xj5/wRc0x/Vfl23Gx98vwqL1u/yKCUKIyWnQPSdtLAQd1akNvCEZgKqk+xubmQNCyKhIxXYo4kfzBPBkRNJTB2Azb//juZaImM5PdbWidA4orycGY1xhb7ZWwqXmD8/OD2j6Z1H7Y0OBGLXkKgNIh2phi2uCe/3ew/3xd/F7sSnVV/i7r13+1YHOdW9a+eLV2zpfTbpMZwbOgHPlv4LqxtX9XjXl1+PlNc4RTqTWdnf4dpIATz3xtF3MZUAlu4wuJaa6JORl0ow0PaG4cAZcyCt6cddsPGDuEEKONJ4RPIRKB4ldNGRDd1yDrY2bWQyt11VlvSeO7EudFXM9fg+U6A02aovwrCtE5mG++Dovri0XzZDo4sORKyDLPqxEJtW7YOsiIdzg42tkDpOyuodxG3lr5GIU73FDKJZ8Tb6GyXao6NDUfzD81ArvTlw/T3Lmdu+ul6PH5YVYsHqIizeSNg7oQVY+GwBdCoVQlQtARv7N4pAdumbWKpQVEOkSCRKG9gSAVDLbmRCAtYtWOATwSQt9iS41RZ30tlMNFnMjJRSNIqcSNZXjIgO26wobo1CKCSiIKt1h85OcJb/vnc6EA8iXT5NN5O38rdKU1WwZRlwXdiN+C6D6IeAvaZ9yNk6ln2Nn7IO0oWUiPhMuFwCJxEnkUEioZekGwfz04mdanMxzXZv4oP4MFUAz+007sGQLWMZeI5bbgNMPHgFf5XrNeMP3SAL9P31EFuwH1XHySA7SoqorIAeaMTEoElYmitEczX240jfOAoNjoYe4cOiY4oO9byIi/Hb4O89z8d+DN40DnanFVmRfXBFypCWIjptIDgQJTas2Iff52+D7DAH128WJJEWhVIo/vpr9HTYnE6mQUIFewK5iUchAkPqbJr/+v24bKwQifU2y7h6OvYeFjAd1NNMHVp0zTG6QFDXk7eRBgo5EfpX4bMBIE12ciJsTqgpYdxYlgrbvnyFT1NBzpmcEhXo/TEqrNO+olEkEqMNZOk1ckwrDc3eWup/RSFek+v/W+DPnTld24rEfI9pr+Rs3FwuTArHGB59VUnYNVTQSKcv18Fbx2Knoei0RQa0MJFRt0+3vpR72O+IdZAUTX/sGL4WaolAlz5u24VYpV8FxQYV3NUOSv+/6XzNMMVHmo7u3c1WRclPOSfuRLgE0jEa2Kx1eCX1VTyeJOjN/1q/FBcVXt696KPNfIqsvKNDx2JtntA9d9R6DIM2jobRpkdaRAKuTh3agkZn99TNQ6VWoHjXMcyZuRbK4xIMXkRSszJwXbhftLBZnE52DnIi1JkkvnyU1jkIICe9Dzb99ym2aPZGazKYMWDy31HbaGB1EEGJBoyXi3RG2l6VwenAPqOBtfeKzL/E+EvdWWSkkTLs/PNwbP8BVBykGerciCuMBK4INOir0e2sNRlPUGckss9YcmYchzZRCIVZGafva9HXUf8xtuudT6r4NTsdWlmTrgFSyDFRBafGjnU5rXiQ+w90H0/QI7epCwtOd88rMv8uyJmLS8IvYIf7pmoObjpwC5T7dHDttgIqrtg5w5DeRbZZf4YoiEwZoZa5tcdh5zQYpoA7SQKFnUPRiLVI9eijP7j/Cbx7tJOONj/nU2i/NmJEyGhsGCqg0Y9ZK5gD0dsakRbRB1enttKZMAdCnVhKOY4drsWXH61EUKMEIxf4L6BEjsJos7H6irf6n/fkUctuDYA1nz6G/BxqiO299tv6PbjgIUGfh9h/xeiCSd16HIP31R2zmFFjs7JohdwG3VoqvospJCJKzJt0Djb99jtc9s7r1wQarDY0I4y64uSn5gfzHgd1h7VVd1QrFIjQaFnKbbmn+O/Zh3rBF/feu9RzI++dDoSu31OQlU7RlXIO9JWOUsMW3YiXkv6Np5IEBbq5tQtw9c5roZD5Jjvb5Wn1c0Hr8nn82FHM+18Tcz2jMqf2Y8JDDC0cj51HdkCxTgY353Y7ZdxAvKY/eFrrIB6RKqYm6eCuRzAHybgA2B0NuCr6Wnyf9V92ZXqnHlkb83HUWga5RMlaPnvCBGdqQk5QLgqHr2BgwVp7PdI2DEe99TjSIpJaHAidUXwp5HIZaqua8PkHy6Fu4DH6Jzm4zrXD2JDJYTRbrScVytteD+EpSL3ogoIsLHyTSHx7v13/9KeYtXgLi0JaWns5DnFturLC4+NRX1WFnY31jOeL6iG0D6WyqA4hWkhUFCIS4nFgK0l1dG51HqwHHYPYg301SldVG/Qn6KwQ2JC4tPZazDjSWish3iRBYOZPbr3ZgTBAoXya7iveyt8kSVXCnmXBObpzsWSwgH8gxT/Sl2hwNvskxtThs9Az69jpfdTajFHoxnIhQKLC9mFr0F/Tl53/u+q5uGHPTVBu0sJVbSNZ2xXO1w0TcE+sBh9XtvQs9thgxcL5wwHnQSpZBEr7j1QAcVLA5sC64UsxLHAIO91nFV/hrt3U+CDQuvSUiTT66dpM7Bixij0LjY4mpG4YhlpLdasDcTkYASA5LhtpkMulaKo14rP3lkHa6ELBfDkkLQwX7Y+O0lOEM6CCri9GFYNGjsPO2X9HRr9YX3b5w29DhfWBV/4dzUYL67QSr4qYcSMDg+Em8J/bzWjYM0aOwOYVK7GjsZ45DyJrJAsP0DJCRtH6ZmaisqQENnPnjygxF1fom1gUQ9GMP8YiGGOrRLDYjmwF4UKoYZkZfUZQS++fniOrNzsQGabDKZ2iu5Rz4icuRALHOClCZcHYM2wDohUEywIu2Xkdfq79qeMopDc4B7qQLoxTLKY/mjQNbwx4CQ7eATknx8W7r8Evu+dDtVELp9RJFZxbXW+YvuxxOVuP88CD6niZXLofNmj4ZBnkeRpYjTWYkvwkXh/wL+YsnLwLQzeNwy4iUfTUsPx58U+1rRiBZAbmYPvwlayo3kAOZP0w1IkOZGAeq0tsKj0EtUKJ3MQ+cIOHodnKsCB8oxNj58kh7QCLTLdHbAv19aWihAx1Xt1xeT4+eZZYUc4ee2f2Cjz02iwWzVFSjuCQtOpSQb3fwDRUlpYyEajssWPgcrqweNlSlFstoLiD2lHaRiEENIxKTETNEeIH7tyItsTqsIOQ5v7UQ+jIJrsd9STa5TGVXM4wIkQzU+toeQBmAHis85Gc3Vv4+qz/8WZBrIN4mF0JDyKZoIZdY8D3GbNwVaTAf/Zhxee4b+/fuo4SP1NX3gUH0dnQWqIQToFNw5YjPWAg2+WAqQTDi8ajubAJ8v0c3CrewTm5Asdb+k0sEomttPohnnTyMIjvKhZSihDxoDZdpuA2wgYdH85Blh8Am6sJQ4OGY9XQ36DgZGxBf6vsQzxS/HD3267bcbZiDWR4yChsHCakrik6zVg/Cs22BmRF9cO16UOxu7Ic361dhUF9kzF5SB5LP1nNDnz81mI4m+wY+6MCsnYky0WeJXJAcomEfflSl5bY/UepESqet62BkLSsRSbFoZ9eREKUWC3o7K72jt87XW5kXfc8ig9XsfqGyDSplMnRJyqaMevuWL0aEfHxzInQn3/bXsjqDZTKIjwJdWQRlkQ0pUYDu83Wofqg0+2C3eVmGiXUkl1rNIAEseLbpM58mcEGi5npzYsWqdVBzwNbTcRJzIya5ogGzLdQ05eT9sJteq8Doclu0QfR7YUVadKhKtgSm3F75D34PP0dYbE0lyB7M2l2OPzS7Ojxe3kaHIQvYxRbWC+Nuhw/ZX8Hu9sOhUSBr6u/x827boFymwbucgd4FRy8m7/J9aZxDqsvCe+w3SdHQs68ElLmNPbAgQySHoZbNkU3DRxehg0yPpSDbHQAbBIDYuWxWDNsMfqphWWF7tHwzRPQ5DT6lmr0cy5FDrORoQVYP/Q3ds4yazkGbRgNg60Jg2OScVnKYEZBbrbbWLGXWjgZGt3iYBGIqd6CcfOVULTJoJBzoBZQhUTKMAjeHVQ0TLPdznAGIomfeM9oaaL8B2l7/PvByb7cyl63zfyVRbhimoC7owQq8WCREc1JWs5gRMbHY8/Gjci//DKQ5vmC2XOwp76WORzalph9iXjRH6P0Ewlahag1LI1Fzp3aeunv/hhFSzUGfct9o4+CaF0QljU3eQMLiTphqT/HPdu27d0OREQ2T9O9DhumcIkyOIa5kSzri13D1zNaE7KJ2y/D8volUMiCejS33vIw+LmgnemHiDkReyM+zPgQ98bfBqvbxihOnit9Cf/a/xxUO0PgOmYHT3kGCX5wag03YLqHskGMJurbJNHCwIH+rRpOfN/yFcaeJ+nUwOs48K/ChXg4eVbvkOYFwIYmRMvisChvHnK0GR6iRA4Tt12C1fUroZAHnVDA7Kl5Ep3opMiLsHjIXHbYfaaDGLxpLKx2M4bFD8CFfTNhdTkYkI0RKvI8XLwbLrsbn727BM3HTRi7UAmVAeA5dNrKS7UQSmkR5qM9I8S5QqtG6cKXEKzzb3HrqXk5E8fJv/NVrNtRcgK4kKKQmOAQjLniClgtZqY0SFayYwd+WrWSsRFTApruQ0KQf5EZ04w3GRCgVLIIkOhKWBQSGOy3NgsxBlQZWushEQE6lDodONoamRD53u1nYh7/qOfo3Q5E5FaaqsnlndItUHMcJqjglFqwfPAvGB9SwOb9zbL3MGX/o11PY/3BHURnjoyRQPIuqCVyrMxbhLzAnJZI5JGDz+Ctw69AURIEbr9LcLAyzsJz3Ocut+NlvGkheiaBBLF94zBVlSiH7AKe466DG3lUu4eLBzQcJAOVQD857NbjyNQNx7zB3yBZnQSb2w6lRIH7iqfgwyPvQqkI7xbz7qlesJaOtNgbMTtLAJpu1W/HsM3ngHe6kZ84EJOS0mF02Bjgraq5iW0TGxwCu92JmR8sR21lE8b+qoKmsXMH0myzghDOHb1cVIql9NVHT9+EeyYLz+jZasSddc79b7LLSyLiSc+FRukCkZyWjoxRI9m/NFRVQxcagoWzZqG4sYFxZTHSxjakjL7ME0UhdqcTAQoFq2eQdaUWQvtR9Ej3kkwuk0Gt0mA9FdkFoz8Qy73Fl3Gdjdv0bgdCd0QkV5yqY/og0nw1bOGNmBL3OCvQku0zH2RpLCrUtis928sdhC8PJikdOlwmJKn7YFXeb0hUxbUs4q8ceRtPHn4GXA0P5X4V3PUOVkCGlMH4q8Fxe3mOsG5uFwf6OOcCOXDxcPOUg4oGDy3czEsR7BvQcpDEy4EkORxKM3ibDTfH34F3B76CQJmuxXk9c+hfeOnQCz1T9zjFJAhkinV4oO+jbAxkS+tXYtLWi0Fh18S+GShISIHRbmVpk/Ulh0CF07ykvjCYLPji/eVorNFj7EIV1PRBeooIhKIOciCU8lBJZaww7/TqyKLUCBXOB/SLRdGs504gG/TlPvbGbcbcPQNrth9kaSmhFxCs2y1CF4ixkydDpQ1A9eHDrDur5mgZlu7eybq0yIl0Jf0kRiGEZqdIknKxFFnGBoo8wL7PIi0NNR6HRHuR49tgMsHsbil9ECOnQG/wJ7Te70A8tCayabr5sPKXcakKOLKcSJOnY+eINSynTlaw7QKsbVgNhUzHUhM9ZW7ODQnvrSTdxSOfAScm5WSwO5uRocvE70PmI04Z3ZLOWtmwFvcemoIDDYXgatSQVyggaXTDZXOfWPxlsYhnsISYZo37HBFEgSSGuQgZXEE8XFIzeIcNKQE5eHXAdFweeWFLyorIDR87+A/MOPQyFIrQHr0fLbPvNZ8iG+9Laa/hqb4C4v2bqu9x045bAE6LS1KyMCSqD4hanXADtOhQG24LI+/bVAMxY+xPSihb1E5Pvs/UPkoOg2jM6c/15pMJE0nRj35WfjwVY4f0rDxtF5+8076bdxSS7A0YDAxGak4OUoYMRmN1DQpXrEB8//7YVrQdR0xGxlBMRXQqpvtr5fpmuFsXebZ7lC6oXQGpjo5NeuwEXiR1xSpDM3vuSZ63juNwyNoSdHwN4OxqofNjss8GByK083p00hHIAeNVcLptWJf3O0YFD2fT8cqR/+DJ/Y/3eKpE5VTC2l5rTtubcAYchC/3XXQi/QMGYH7OLGQEpLZEIianGW+Xf4z3qz9HubEEMDgBgxJyswISK+dJYnmiDGKKUEuAAA68BnAqXHBzpDNiAwcNButycU/8zbgl9jqoJSrY3Q4oJHIYnEbcufchfF/xNZSKMKbZ0qUeZT/mU0xhfZPzNW6IuUp4Hg6/jSf3TQMnCcbVabnIikzAjooybDpcgnMGZrD0FfGoWU32Truw2s475d0baYFpA4RkbbscMHnCEHz/yr2+3K6zZptht7yMLXuPMMoSksgl06nUiAwKxrhrroahsREbf/4FpDZoMZlQ1NyIEE/0EB8U4jf3GFHlN7Uu8ux8QSo1+/HVIvv0QX1lJWOLpgYL+qGoRqfVMcVCjxFdMKWx/pTdWL3fgbTm5znZozoT3FBLx2pgC2zAk4nP4OWUf7D7vNe0HzmbxnROrujD08XaYyUuRJhCkVuZgcKYvagJqIPMLWtfD8SHY56xTdj6L4PdZUCILAQfZLyNa6Mu90QBPGupJUeytGElvj4+F+sMm1BlLQdc1DdEq7aEvUTMaPGntBVkUEqCkBaQigmhBbg6+jIMDRwC6n6iaI+2JizG6sYNuGvvgzho2AWlnJxHB6g8P5yDL/MmyNtasW74EowKFmSP7y+ehg8Ovw2FIgw3pA/DgPBo/LqjEGt37UBCQiJuHD4KUqkE+kYz68JCkwtjToEDYdPB86i3mGCw23GE45hehtajwkf9CSQo4VLKsX/eC4iP9K847Mt1/pG3+frXTbj575+zZ4HQ6VTfoOcjJigYQ8aPg0QiReGyZS2XUGU1w2a1svQTdT/5gying4hgQu8FjgSsCIfiq1EEkjZsKHavWw/eE4XQccPJgZDee6sa4igS/vT1uGfTdmeDAyFaE0HmdopuLez8aC5dCUe6HYMUmSgasZotimTjtl2EVQ0ru5bGarOouXgb1A4NsuvTURJchlpNA2T8/9iB+LHwUk3E7bbD5TLjurib8VrKdMSrYhnlCS249B+Z3mHADsNu7DLuxUFzKars1aB+ezpVsDwQyeq+SNMOQKY2HX3VfdiiwBZTT82djkO8U9NLX8XM8i/YRznRtLvcnUC6e+gtY86edyFAqsae0RuQqBJEms7bdhUWH/8FOlU4bssahVC1FgeOV2PO1s3QKpS4K38sNGoFaqub8fn7y6Fs4pE/Twaug+9MmhMCr1G9ox4AIcw1Gg3MHuQ05eBp8bnlohGsbTcmvHOEtMPhxIaifVi7dS/2lZbj0NEquF1uaDVq9ImPxKCUPhiWPQDDc1Ihk/ZAGrWH5ry9wzicLvS99GlUHG9iqakoz0bEWdU/NRW60NATqEro+aI2XKqL+MtrJZ6fuK2srcA/BmSkri6pH2SV/bKz2Jwf2b0bFoedkS5SGquc51HeyuBLxdbnTuP0/WEPfXY4EGo1/RgO6VTdXZwDnxDXEsap4HRZsTp3EQpC6AMBePvYh3h470Mnp7H8WHjFxbF/YF9WPygzlkHCEUPrGZhKP8fZ2VNHbY4cEQ06GhCsjMYDiffi/+LvRLQyyiuSEl1JZ0c7+ffb9EX4tOIbfFs5G3pbNeSk98EKmz1Xg+psVAKNiQUpASnYNWodlBIlu2+Z6/NxSF+MmMBo3Jo1irk7+so9btALOhVaHSQyCWoqmvDF+8ug00sx8kdJu9k2Aq3Vm4ysdkItqsVuFwJCQ3HF5MnQ6/Woq6tDWVkZjpWVwWIVwGkpiVGMtv3SMVkYlZ18QjG96ngDvv5pJRavKYTRbEFEWDCCdBoWxTUbTKiqbTghOxYSpMW5+UNw9QWjkRhLy/Mf06Z/vBD//PhnRuGe6mnto2aFmJAwaIMCTxKPEmnWOyJi7OwqSWGS7ou3+dvVJVcqUTD5Cmxa9BtMTU2oMRrYB5RUrUFh67ELAeR2Np6z8fdnYNU7A9PWFpXOQ8nSWLpGPBw/Bf9JfZkNYp/pALI3kVZ6B91YPgyVvqzlEjmuSr4UAXINfju6HGWGMsgkcrbo8h6u7y45lB52ED5cDtuEUloutw0upwFBqlhcHXUFbo65GsOCchlexFdzuB2s421x3Qr8cPxnbG7aBJfTCIksEHKJ4rS16bY7Ps9cihiQi6Ivx89DvmOblpgPI2t9Psx2EzKi+uCqgblMn4NMYIHlWBuoUiXHsdI6fPnRcoQ0STG8HTZeIk2sMxlZ11agUg1q+Nxo1GP06NGwEWqa50HU4GFhYQgNDWV/r6iowJEjR1BRUQ6n04UgrQaXj8vGpOEDUVFeidr6JuQO6o/BGcnoGxfF9Nm9rUlvxMai/fh5+RZs2XWgxZkQ+n1S/mDcdtVEJCfE+Hrbzth25ccbkXTx0wzcRxBuMZkU10FUIDqArgAK6aLIoR9rbjyhnbor7byEmg8MC8XGX35lzRWVhmZWkF9haBZ72+lpo6CKiJX/VHZ2OBC6ZWIaa6puA2z8CC5NAUeGG4lcPHaOWocgmfC4Ttx2KZbXL+0WqJAcxQWJ52BASDLWVW7C5uotkEtVcEgcyKhNgYTnsCvyAGRu6Yngif+Rg/DliaY4gxZbh9sGt9MATqJCH01/jAzKxeDALPTX9EOsMpqlqCgNRSAvm9uGKlsNQ5LvMuxBkWEPDpoOwuXUAxI5ZFItOyalkMSUli9j8WkbH+dS7MB6LvV5PN//KXboBccX4bJtVzOGpgl90zEmcUCLnG0L3QgPKNVyHNxdie++WI3YJjVyfjmxhZdo2vV2K0LVGqZBQVZkNqLW7cYFF17IHEVbI7Gi4OBg5lACAwNRWVmJkpISHC4thdVmg0Iuw8RhA3HtpDxMnjAYOs2pdS2OVh7HF98vwe9rClukZSlDc9G4obj/xosQHup7zt+nee/mRpc8+h5+XrPzBHoTQom3JwJFDqC8uZGRKhK5YldMxISI+xKhY7jGv2PpwsIw6pKLUbhsOWqPHWNpLBrTDrsVTc6WVCxJf/7UlTH25n3OHgciprGm6e7k7PiUurEk4zSwu5owN3sWroy6jN2nj8q/wN/2EDdWKItE/DVBztaJcFUokgL7YH/jIRgdRkghhVPiRL+mBLZYHg6qgIyXdIUD0d8h+bd9Jwuv6Eio+O10WwC3VegmojoSRSOeGgc7KRXB3Q6A5pFWLYkSUonKQ0fi7l57ro8OorOLF2lMfs6bh4sizmWbP3vwRbx48J+QSkNwXcZQJIdEniAmRduQIqFao0DhhlIsnLMRiZVKDFopbcGAmOw2xtsUqFS1fOHaPboRkVFR6NOnD5yti0u7wyQnrNPpmDMJCQlBU1MT9u/fj9LSEhiNJigVclwxLgc3XzQC545IP2Wd42jFcbz2yY/YvJPI4QVTqxS44+pzceOl4/4wNZLvl27DNU9+zOaMmNko3qO0X5SWCExONkKCU2TV0e87u//UiUUdWaJRhEniVv7ayEsuZh9N6xcsZFEI0ddUk4Z9Kyr9NWKm8fe4vX37s8eBiN1Y0yGR6bUGODkNAxWGNuOaiOsxO0vQwqaCbvbG0Wh0GnzjXRLv8AkLGgeed8LtdkIikbM6gmhuieCUJG7fdQh69CHqoYWXXQP9xwqOXLuqi6zUzokFd56BD32ub/TgODuaP9HZh8gDWQE9RkndlsCELZdhxfHfEaiOwO05+Ux4iDitvF8GUdJ25a87sfK3XUgtVSF5swQE+XE4XGxbUfRIPL+oXEcOQa1WIzIy8pTqgg6HA1arlW2jVCoRFBSE8PBw9kO1k6KiIhw5fBg2ux2hQQG45cIRzJkMGUgJoPZtzZY9eO3TH1Fd29iyQVpyAv758A1IihdL1z36xPl1MLPVjshJ02Cy2EDtDATto0eBWnXbK24TMJNoYaL96J7yHhDtS0DAFuM4JPpJj0L7JmVkIHVoHjYv+g2NNTUw2G0wcZx3HYS6sIRi65/IziYH4pXG0i6GjZvE9ZPBMUSCULcOO0etR5xSyAtfvfNWzK2afaLuhJ8Lmrh4tl0wxZJzj6ds2nVkp35ST/tYOjq9n3PZ/fet/RNSVEjAyYkR52LpUCG7UGWrRua60ai31KJ/WDyuHzQcdjfJy574KogRyE/fbkLR5hJk71Ajbi/HHAi187T34hSbjThst7MUlUKhgEqlQkTEyUVt6sxqrDuOJr2eFdNdLjcOV9ZBo1IiMFAHiVyFqKhoREdHs+ikvLwcO3fuRHV1FduW9rnninzceVk+QgJP5tEyW2z49Pvf8d3C1Wx7MqVchifvuwYXjcvr/nR38whXPf4RflheeEIai0gTqdbR1oyMjNLit66H9+tSRnUQL0xORzWX9i6LZHXdTifUOh3GXDmZyevu3bCB4ZdoZpd6aJMNV1YAACAASURBVG9I7t7jD1spfLs5T71h97PNgXhAhZoLOJf0Vyg5SMdrYEMDPs74BHfH38LuyZya+bh2+/VQyE+zUqG/T0APL7xCqywPqYS67nvw4D14KN+m6BQnPMWvRAqTV9Nfw2P9BAT6D9ULcFXhdQwPfU6/dOR71T+8x0LrjUwuwTcfrsSR0uMYsUqF0HKuQxoTytdX6ptxkHfDJpGwgjnVO8gBUDuvaI2NjaipqsCL91+Ge68cA5VCqJ0Q/fmOA8ewZvshfL+sEIXFRxEdFQ6pQoO4uDhERUWxCGXPnj3Yt28f6DgqpRy3XjwSD107Aen9Ti6a7y+twLNvfgVKb4l26+SJuP/GC/+nuuukVkiqhd5pLJVcgch26hwk8ETaHF1JO4nXTGkwbzZkOlbb6LGj55BUE+vKy9mvR116CQM6Lp89h1GtkJHIlKkV8T6GlIl9e6bPjq3OLgdC90TkxpqiOw47IiR5KtjjTTg36Fz8nicoFTaTdOr6USizVkAmUfR8gbejZ+MMLLxUBKZ2T4qMIjURkElkqDBUMKCWz3YGxnniWLrmIHy7Hh7bR61Gpi6dbX7X7ofw2ZEPGYXKzVkjEasNZoy53jTstJ1EwsHGqNyXwthgxpiFylPyYFFhlXAC9Bl60IMB0Wq1LJVFKSkyo9GIimNHsfKjKchNExUy2r+KytomzFmyDV8sXI+y6kaEhoUhKCSMpcViYmJgMpmwefNmFp0QZcelY3Lwz3svQfYAAecims3uwLtf/YzZv7Sua1eePxpP3HOlb9N3GrYymm2InDQVFpujJY1F809prLYLEj0ZRKve1RQWDZ8oZahmJRppe4hND51dHuFAKOpwWK0YkJeLvoMGYf3Cn2GoJ7QPsNNs8saDPAjg3c6OeTb9/uxzIKJW+tTAdzkH/wAiJHCPUkDulmD7yNVICxD4hx7c9zjePfyfnqU2OeML78mPIrUY211WBhAfn1DAOsVWlq/F/voDkEkVJ4kanf6HueNJobRRW5GlnhqPoEJoxOjQfKwd8Ts7rN5pQPa60ThiLEV8cAxuyRolkO1xVOMRkORk9H9qna061ogvPlgOjZHD6HkyeMpbJw2R8uGNZoEki/quqPpACyJFIXK5nEUQdMySQwfw9pSrccvFI044Bv2OTk33jHcLrySNiDk1jsemPYfxxtdL8Ov63YiKCEdAYAg7NqW4qAhPjoSK706nAxfnZ+G1R65Cap8T6x2rt+zGv96bA2oBJrv/potw2+SJPTXdfh9n8mMfYt6K7SeksSK1gUxTpa3VmY1+d055H8ObUZf+PUyjZUy9vhhFIMER4Ti0vQj059xzJmLP+g0oPyA0K5TYrNjvYev1OA9yIn8aOxsdiISJID2qjpNBdpQyONIxGtgCGvDP5Bfw9+Qn2M1d17QR+ZvPh0yi9D0C+QM4iPaeTLFYHKgIxEV9J6G0+SgKa3bA4bKhX3A/FMSPxPf7f4LFaWHRSc9a16MHl8sOqZRSOD3/GIrpq7cy38FDff7GLnl+zc+4YhuRp6owPikNY5MGsqhh+b69jHk3NEDL0OK8m4eGOrA2lmDBrE2IP65E1rLWDizv+aPopdpIIiE8GjwydZn947CnpBKBQUGsOB4fH4+GhgYoeSuK504/YfopE+Kwu+FwcqCMo9vNgffULaizjeN4SGUcpHIO1fUN+PDHFfjwh9UIDQ1GQGAoKMqhiIQik61bt2L37t0sInnw2vH4x90Xn6A1UtdowPPvfMswJDqtGsu+fLFnHwU/jvbtb5tx47OfsTuf5lEvIyEvAg22NWI39leW1vsYojqh+G8d1VvaGz7RmRRcfjlWzp3L8DwTr78O5QcPsToIWY3Djm2tgMIlAIRWvz+J9fyb+0eYOFGpcIp2G+wYwqUo4Mh0IFOZicKRqzzdV8CwjeOxtXkr5NIARuHRk2WC0zYN7azXLXQd8gBMTrkYWoUWs/f9iHpLPesQGxKVhYONpTDYjV1wIF13EB3NATUY0AKfGtqfjcvusvdoTl50qMEyHXbmr0OCh77k2u23Y07Ft1DJQ3FLziimc00Oo8lshlapZHoPFA2wDiyNAgtmb0HhhoPI3KVGwm6hgM55geip1Zny60S3QQBCEokiW/3pY3jynR+xs6QamgAtcyDHjh7Bv+69AHdf0ar/4XQBNosbDhvHHIjLwTPCfBaJeH5YECLhIZMAUhkgV3AwO8344MeleHvWcoSEBLU4Eop0qGi/atUqHDxwAGHBWsycfhsuHD2o5VbQ9S1cvhnFJeX/0zRWg96EiHOmsrkW1Qo7Yt4lena1XKgVdcXoHlfqBY0XshBNAHRUsJdIWmoZpzpuweTJOFBYyPTYR19+GcwGA7YvW852MbpcWE1MvYIR3RnJnvxp7Ox0INMhFNMf1V7D8dxsohvnxqngkJqxNHchJoaNYzf4nbKP8dDuBz2ssGeGm6nTJ6uLUY6waLoQqQ5DsCoYh5uPsjqIQCToYDWQ9klJet5BdHaN5EAIYNgvOAlHmo/C0U4XVGfHaF0RT95SiD7qcUefu/FZ1nvCm205hpy1o9Fka0ZKeByuyxzO0OaUJiKeKmrjbZtO++K9ZaipbELBbyro6k7WASFaC9I6Jww7ydNSA3e/+AgcnPcCHnjlO8z8eSMCg4JZCmvP7l04NL+VRPFIZT3+9hI5MyV0ag0CVBrGTclahDkJQrQ6JESEY0T6QIRoSUmDsDguKJUSSFUc1GrA7jbho/kr8OY3SxEaGoLAkHBWaE9OTga1CC9atIhFPnddno93Hr+upWDv89ye5g2zr38BOw+WM/VB+iFrj3mX6NRJa747Rp1YImQ/WK1h+B1tSAhMen2HGuvi+QZPGM8+EnasXIWsMQVQa7XY9Osi9mv6nvi9qUH89qS/EqCljfBxd0b+x9737HQgNOetxfRa2PlwaY4atj7NuDv6b/h40FvsrtTYjyN7fT5q7HWQcQIVyWm303wKwqbwvNsrNUT4BgHHcYKd5nH4Mo8+pbC6ME4hIrNj/cglGBE8lA3lpZLX8UzxU+Akgbh84GBkRSey9JVY/xBfBLH+UVnWiJkfLoNWL8Go+bITIg86HuETiLadnAZFHlSipaH+6/7L8MwdF+LFz3/Fs+//xOoUhDi3GxtQ9O2zWLF1P0ZlJSNIo8Wb36zAUx/M7nSqqGMoLiICo9LScNM5E9AvMhycxAVNsBQklWF1mfGvz3/GzIXrhW6tkDB23n79+mHLli3sJy+tDxa8+QCiw/44yPRHXp+Dt75bdoLQVHsFbprX7i5UFYZmuDzCXiKdSWRiIhqPH2cF8lNZ/8E5SEpPx7JZs9EnLQ1x/ZOxbn4r6HylvgnmVmbebKqtd3pTz5INuntf/rjTIOqlT9H9G048wQVJ4MiXIEIehp2j1jLCQLL/K34M7x1+q2eK6V1Y7Lo3gSef8ATsxxkfj3A1IkaGcYN59d/T1/4Jfz8NRXRR++Pi6MuwMG8OG4/ZZcGQdQXYr9+HCG04bh9cwEBr7U2PCCBctWgXVizaieQyFVLXCwBCMX1FOflmi5ntf8TzuSkeq/CrZzA4LQHvzVmJ/3t1FlvQqZA+JjMOXz9/OwPR1TWdSPDn7zMQGRyM2887D7dPGg/eaURwhByBEUocranBo2/MwZa9RxERHcfqIgMHDkRNTQ2LRqLDdNjw+ROIi/Rfmc/fMfqy/fyVRbhi2gc+1UHaO54/kQkxJVsdgrytSM7YNzMTNWVlMDe3pKDaHTbpggwePw5bFy+BVCZDcnYWNiz8uWXbrSYDjrey/l5LSAFfrv9s2OZsdiBCMf1+aGUqXR2cUEpHqmELa8J/Ut7Cw0lCYXVzcyFGbJrEGHVPWQT5nyzGZz691P2HWtBf510ORm8iIvUpKnK7nJBSIr/b35Ptj5IeZsohULZ87cjFyAsazDb8qmIWbim6DUAAJvRLw5g+qS3cVx1d78z3l6O6ohEjlysRUtmK/yBgG3UF0blI19zg9dQQFmPPHKFI/sm8Nbjnxa9ZJEDpj4evGoWn77gAIoiu7XmjI8Jw1eTLcN2NNyN9UDaam5owb+4szJs3D9t27ILZfPJXskapxJSrrsRNY0aAczUhemAodDo55i7bhntf+oals8IiY1hKSyaT4Ycf5iIxKgQbZz6B0EBKi/1vzbsOIuqln4rWxHu0RCdCtQ1fayMNFjOMHtoRsVhPJIkVJYdOYgFuOysiF9ahoiImuZs+YjhDpItWbDF7U5oQrbugpf0nsLPXgdDNE6OQqbrvYcdVkhgZ7EMdyA3IxZaRK9jtpa/lSVsuw9K6Jd0iWOzas9IbHUSbK/W6hBbqEGUwkoIpRWTB0eZjsLhsUMuUDJdSaaxm5IpdJ4nveKbF2sddSffik8x3hPNwEoxYNwFbGjYhUB2GO4bkMyK8ttQldFTqviICxQO7KzHri9UIsikwcp60pX3Xu5uHoGVUlk0KC8SReoEq49WHrsRjtwhNOJ8vWIc7n/+SRSBupwPvTrsS15yTx3Addzz/35aLCA8NxurVq5GWkXnShdU01eK2Nx/CoarDTM8krFyGDcvWwmI50ZmkJsRj5mOPIFhqQkJqCAKClaiu1+O26TNRdLAS0XGJSEpKYsj4H374gdHIz33lnq49su3sRVgTi9UGp9ONQK3mJPbgU51oyI3/wvb9x1o1Qjx4kM4qHsRxRfT7dC+ZdVIQZyqRnnZb0YHkjB+H8gMHUdcO6aX3mInSfcL116GuvAJFq1cju6DgBPGrMrsNuz1t3AD+VBK3Z7sDEaKQx9XxMofsMNyQcaNVcARb8FvOfJwXIfTBz6r6Addvv6mHkem93Dl0IeJi3VUSGS7pfwHCNWGMuXfH8d1Yd3gFsmLzMCFpLL7ePRt15roW+vtur2KecbK6B1zQSpTYlr8GKQGkvg38WL0AV24l5LkK+X0G4JzkjA6jD9GBzJ25Hnt3HkVasRp9twvdV3ZHa7suOQ9KejwwKQ8fLy+Ew+VmxfiyX15uURr8ZtEm3PTc5ywCcdjM+PGVezBmSAosVgdCJjwCm90JmVQKRweEi/Tv17xyF3Yf3ceu44GL7sDDl97N/vzhfz/BtAcfgdnYShKolMvx3yenoCAzBhHxKtatRem4aW/NxZe/bEJMfB/mRAwGA+vSeuG+y/HsnRd0a/qPlNdgykufobyaVF1bTaVUIDEmHH0TopHcJwaD0/ohIyURMtnJYNaHXpuFd2avAPHjiu1LHeFBvM9BDQyE5SDxLzJvxHh7F0WdXLUmihcFKd0QlRrDLjgfZfv2o/qw2D/X8XRMuulGOOwOrJwzBym5Q3BwG0mACFbvdGATtXILtgWAIHv5J7Cz24HQDWxRK9T+Dgd3rjRBAVu2CVdHXIc5gwWCRbPLjOx1BThkPgS5RC209HZqvdxB0PV1wUl0NC20gDqddvQN6YuJfcfBbDcjQKHBlqrtKKrcitigRISrw7CnTlgQ/TIfxinStj854Dm8PPAfjDGZnMqo9edgM4s+QnH7kIJ2iRPZVPA85HLZ/7N3FeBRXWn7HfeZuBEhIbi7S8tSgxrVrVGj3bZ/jXYr1N11261DjZa2UIoVp7i7BguQQIjLZFz/5/vuvTMTJQmwy7acdh6SzJVz77n3fOeT931RWmTFpI8XA+4gBs9SQmeVwRMMoMRqZf4jyXj8Y2QvdEiJxUPfUek/ODG+elKYjFWK71Mewu9149c3xrMBofZ/b/7IORJqTqeTPYPa7cflM/DslDdCf35k5Hjcfe3tod97/X0oPB4P9s/ewpoi1Mggff7I/bjybx1gjhLQ9NRe/3o+3pmyBKkZWUhLS8Phw4cZL3L13/rgrQfGonVKbLOGQ9p42rxVTNxYS/q93mORUeneoTWG9++KEf27IS5aYN/97vd1uOXZyczKS3gQaifT7KC3k2jemQZeNCAUjjqwbVuDCfHIUl6ijqd9h1x5BY7u2Yv8ffvq9NkQFcUytg6r4F1S+a7RYsHC76cgNjk5RG9C37kCASwNlwnT2uLsSDK1aFSbt9NfwYCwF6J+2Ng5ANkOGWRy32AldNEabO2/Au0M2XzHXjz4Bp7b90zTSnqbMKE1bxjO0Nb/wX4KBsSNzgldMCRtACO8y5zlmHNgHk+8RPlOADeFoh4E8Cn2U1IdbG/IxoYhK2BS6iGDHF/kfYO7tt8FyIw4L6sDAwdJAEpgGK7ZpOT5kjnbsXLhLqQXa9FlqRw+BFFstcIT8OMgAErDPjZmIO4Z2Qu3fz4Hf+yl0n/gnYevwYQb/xY66KL1e3HBfe8zjQnlg6a/cSeG9xJYEPKLKpAx5kk2Wg/eOx7vf/x5nf7c+PY92LB/K//dcbwK2hwPfvnlF3Ts2BFvvPEGXnz5JaRf3RUqsxbe9cU4ukNYRSvkcvz7obtx8xVdodOHV/wUzlq27TDiElvxMY4ePYr169eBZHNH9OmA0YM7sw5J97apzcLkVNnsOHC4APknSpFXUALSJyHurYKispA+Se2Lo9vfo2MWrrxgIFJTktD1+hd5E7o79HRQXiPeUD+9O23H4M1qaw1DQ2y5SrWKEeMNtWNVlVzaLhmQ4Vdfjbx9+3B45846u1Deo/PAAVhH5bqBAPpddBGikxKxYvqv8Ho88LnD1Ci088KqCqb3FxsRkxHb+5++/fkNCA1hWGxqDdzBgYosLdydq/BUxtN4uf2zPMiHnUfQbdUg2ANuxiicKYqN0/ZEneKke9r6IR6IDYjfi1RzKoalDUKpswxrj22AzWOHIoKH60zcV6Hyqgoz+/2KyxKFsEyppwx9Vw/HEftRxBticWvPIbxCb+j81H/CYEz6cDEqKmzot0SNmGPACUc13F4f4zzIeIzukY2Pxl0Ip8eHHhO/gEdEjefOegWZKQLnFbU1Ow5h8O1vMpmiDAF8+vi1uOr8XqHvL3v4Y8xeuQMGnZZla2u3AY9cgrJqwrYDxStyYd1XV+wufnBrWDoJ1YQdfUmYPVkoLTVotZjz1qMY1q8V5KJWOtGnp495Eokp6Ux/0qNHD74XRM544MABlJaUsEPaOiUOd1w+GPdcPRyxlpYn2skrOl5chpxDx7Aj5wi25+Ti4JETvLCIbPGxFvyxp4R5sdLI+xBpYOrjxZL2Iy0OkrslLAdhOqjFpqSg65AhjBiXiA5r39NiWzUrT0oKhyOuvRYFuYdqaLFL+xBGZPDllyF3504OV/UceT4S0tKwds5cWEtrhuxon9XVVlT5Q1gyApotP93v2Nl4vL+GAQljQgYhgFUyhUzmHRREelw6tg9cjSiVIDBzx877MOnoF1CrY+EnsaT/ZjvLDES9t6KePlK1lVKhYmMiAAaVZxRfQ9xfLlcRHsh+FB90fgPugAcauRp373wQnx/5BDKZBZd36oEeSemNeh8kHrVj0xHMmLIGsQ4N+v+mYOW5Kq8HuWJ1F4VOZj58DbqlJ2DGxn2Y8MNivi19O7XGhm8FtUOpFZVbkXTBP0PU7uMv7YOX7xFEzagRoWDM+Q/D6/Pjo/fewn0PPVpj/xoGZOVhWHPCjLrShgnDsmBuL9DFX9z7fFyQ1AuXXkFKi0CP7DZYO/lRaHXhdDRpkn+/YBui4hKZYoW8IzImhFMhjATptu/du5f/NWjVePK2i/HQDSOh1zaNN+pkr4vd6cLuA0exZdchLFu/C7n5wiI9p9iFapcfZH4FxRawZKyG5YXrNqmiKlLqllhyh19zNTYvXsLhJRktFkTch3SESqcDxIslKRyef/11KMrLx+41a+qcRG+xYOiVVzD4cMOChUhtm42UNm0YQFhZXHcsSImywCOUCQOgCoUvTnY//gzf/zUMCI1UuCJrB9zoqmirgbt9Fd5t9z4ezryXx3KrdQf6rz0fAn77tKYIaj4r/wvGQepxC/pKhkOQmaoHwHga3xoCf7o9Jbgo8VLM6TeN5KyYImV20XxctvEaIKhG27hEXN8tjDqv7/Sc/1Ar8eMXK3Bo/wl03aZF9FYPCl12HBS1P2gKTY6PwpKJN/Ih7vh8DpaK4avX7x+Lx8ddWOfQiaMehcMbZOLDrAQ9/vj04RrbEPDvthe+4ZDRhPvvxtsffBL6/prX78S23F38u/O4Fcd/31tjX7lGiYxrukGhEyg+7r74Fjx65b148+Xn8PgzQkjorftuxCO3Dg2FpGat2I77356G+GRa69dspF9COiZUNUZt1apVOHjwIBKiTXjurjEsZBUpr0vCUCUV1ezVkYGJMumaFfqic1AS/rdF6/De1GXIK3PUABRKaPH6xos06CkUWYMCXibDBTffxMy5e9evR9ehQ5CzYSO8EaEmSb9eKhUecc01qCgpZoQ5NeK9IsyOy24P6X/Q3912B8qLCpFMwMwFC1F+4kSdbh1wOUEfsb0DoOaK4DQ+92fTof5KBkSkNzFdKgtillwlh2dQANmxbbB14CoYOG4uw9+33Y6px6fUFJtqyYi1YOJtyWlOeZ+zvZ8N9I+T5t5KdLP0wNJBvyNWFc23It9VgMGrzke+6wS0Sh3G9RqCeL2J9SBqU7bT9pT70OpUOLS3EFO+Wg6zR4U+vwLHy6w4FAwy0pyI1wkwOPHywRg/ogdcXh96Pf0Vh7GoEXVJdppExhEeEcqBrNp+GJlZWTh08ADy576GeDF5LG31xL9m4O3vFsIfECq5WiUnYPwdtyF5UCe8+atAw0Ktam8xyjflw+/ycd4jYXgWdEnhPMGMp75GlwwSiQWyM9Nx6Eg+ema3wYbvH4WSiLQAfDVzNV7+ehFiE1IafWzIK6GKLbfbzRVbpNtOuiU9O6Sh2u4GUc0ThqN2S4gxo216AudR+nfJ5E9tVuD6TvzNnLVccky9pEQ6TUqN6aBL+h5qpRJJBMUX29CxV3JYjsJMRHp44vBh7Fy5KvQ9cZflV1WyZ0OaIJREdzuc2LhAYGum1nnQIOzfvJkBg+TRlOQfQ3xaqijrLGvQAznh9WBrmFSRUIaXnvK7+T9wgL+OAaHBCFG9m3Jl7mCmoqMW7mwrPmn/Cf6RIVS4rK3cgMHrLoTiZNQm/6MT71n3TLbgPrLx8FnRWp+JZYPmI0OXypgPmiAuWHcZlpfRilKHC9p2waD07EZBg1L11Q+fL0fuwUJ02a6Fcl019vh98AYF40HryiLKazw3DslRRizPycOtn83mW0n6G9t+IOxY3fbYh9Px7pTFaNeuPUpLinHPlQNZs6O+RtTm73y/CFty8jgfQMYkITUO8f2z4BJsI7eA2wfyPiLbZf0uxDt3vhD60+FD+5GV3Z4T6jnTX0F2Wgx/N+bhj7E7r4q1Raicl5QRSbedhK9o5U3VYMTuKxlaImYkOhRJq50Q7QRIpO0MBgP/TPtSNRh96Jj8oaIDEZmdFGfB6MFdMXpIF1w8uEu9fFyHjpUg+4qnuY9Up0aFuXTcVColq6cdt1aywaXraxWxTZ9RoxCbkowdK1ei27BhXEW17Jdp8DjDOaaC6irOw9CxB4y+BEq1Gqtm/BY6S3RSEtI7tMfe9Rtw3nXXMvq829AhUBP5GOU6Zs6CrUKQC45Ewlv9fqwKkyoS13v7s+5dOwMd+qsZEMkLuU0WxCS5RgHPIC+6xnbFxoHLoSZ9c8hw5ZYb8VvBtFP3Qs7AgIUO2YKJ90x2p9Fjn8a+ctjKW4l0QyYWDZiNdoYseAIeqOVq3LLtbnyXNxkyuQVtYuJwfbcB8AYE/fL6miRbu2trHqZ/uxoWrxodf/Jij9XBCHNap9PcTQn0lPgoLBbDV6/MXI0vlwnVPoQuf+XeK/hnTtCzpodwwSu2HsB597zLdOsUxso9eABbf3j6pKvynCMnMPHjmZi3ehdcHi+MZj3aDe2C6mQ5grKaN7Nfu5744v53odfUpEG3mAyw2hx46a6r8PRdFyD3eCk6X/sCOnTshNLSUp7wiXCR/qX8B03YZBgolBUdHR1SUSTDkpmZycJYZHBIyIo8E9qXPoSyp+uWDAupL1JOhf6Wn5+P3NxcplKh8xj1Wvz9wr64ZfQADO7eJmSoaBzMwx9knXRSe5d8imRzVL0kivlVFaFiiPQowThS6zJkMFplZ6OqpARqrQ5agx45Gzchb284/EdgQsqD0H49RgxHXEoKlvzwY43HgzyTfZs2o9fI87F16R+QyeW8LbXlv0zjEBc1h9cLhVwGjULJwNQFRNgoNHJNqQIhlBT5r717Z/jEfy0DQjdTZOpVPmI6AXcwSd5VC0+GFV93moxxaTfw7V5VsQ5D117YPK2QMzFQp3HiPRPdE2bNM3bkOgcWjEcZ2po6YW6/6WhryAolzR/Z8zTePfAGVKoYaJUK3N57GIwaLXx+QqPX/5jTn/3+IL75aAmKiqvQbZ0aZZuqUIAgTEHwZEYzASFXbhrUhUNYOrUSF781FTkFgiLdH589guGE72D69aBgPMR7QhNjtxtfwtHiSnTo0FGYuB1WbPz2SaQlRrgVjdxCCu+8Nnk+9h0tZCBe28Ed4cs2wGgw4ra//Z1zH2plXarzgX17YN2m7bhx1FB8/9pNuH7il1i7pwBavYE9CvIUCIMS2eg+kWdBRoDyIRTKimx0fbSf2+WELOgHwUxoNU86GYGgHAqVmg0NJejpWGRIyBjRh659+/btOJafz+DJtMQY3HbZINx8SX8O//W95VVs2nO0BjNvQ8JPkcy6KeYoZlOm1r5PH7Tu0pl/zt2xA6boGKZez9mwIXQZLp8PxTYrUswWdOzbF1ldu2LxlB/gD3NZgUqC41q1Ym+GDEhxXh6IkTc+NZVxIFKVFx3L7nGxQBU1woIQJkRsFI1rAejpP/c+nY4z/RUNiBrPw6N8xPQIfHhbblDAM8CLnjE9sH7gMkZPE67gys034LcTv55mdHqtIfsPTr7NfljonRTwaf/1Rl4hlepSwnxowgWY3vs7xKtjQ8bjqZyX8eq+F6FRxcDj9+K6bv3RPj4JhD6uD/NB8ENSJQAAIABJREFUF0STu8GowZLZO7Bi4Q4k2HRI/8WFLW4Xg9oolEK3gNaUpDK45P3/w76lWzCofyf0fuYrxjho1EpYl3/A+tpkONh4BIJCqarohcxdswtjJ34Gs9mC7OxsFBYWwuu0YdHHD6Bb25rys43d6D25J3DvGz9gxZYDRDGGUecNwQ8//YqY2HDpcOT+V4wehZm/L8aYgb3x4M1DceWjnyKzTVsUFxfDarXC5XRi4u2X4PbLByMzJRbHiivx+IfT8eOCjTzxkyEgECR5JNRoH9Jyj48y4qrzeyAjOZbzOZXVDni8fuzPK8LmnDwW0qLfE+KiAYUGeoMhZFQoJEaVX1TlRUDGosJCrtC7cGAXZpBesHYPl/FKKX7SaInR1S0ljjQgJHWrZn41gMgR2/UWSqVJdtZoMbMhiMyD0CtXUFWJGIMBbTp04NLflb/OCAEGaV+u6Lr6KuZyk6q6KIRFaoSRJIq+gB8F1ioOo1E4bYOtGqU+Ivfn9pcgVfzrGRAa2ufB4ELlBFM5vIiWd9fAk2rFt52/xs2pf+fRF7yQC6CUa5tfhno2G4bIWaaBfgarAoBSBplRfDz+i9dDgECayD2eUtyYcScmdf8XV1r5EYBKpsRDuyfigwNvQauJg8vjxHnZXTA8s3GyRJro1RolCo5V4NtPlrLH0Ot3Ofbsr4JNBmQGAQFdIBiPoFGH8j/ew4Gdh/HJ57Px/ro9/B3pmpM3wcbDH0TAFwgbENEjoZX4U5/PwjtTF/PETDmFiooKFBWewBv3j8X9141oVvXSidIq3PDUV1i+ZR+Hna657CL869PJiEsIJ/EddjtGXzgCy1ZvwvAenbDnaD7MMQkcRqJzkzY75WKeHT+mhs0io3rh/32AZZv3IzpGUDuk0Bt5LKXFJ/DDy3fUEKeSdhawNQLTcjAow+GCUvyxKQdLNuZg8Ya98PkD7IWotQY+Jv1MYT0yUtu2bcOuXTuZ34u1WYJBBhTSk0eGmZLdtRuh0CU8SazByOwC1FLbtUPnQQNhLSvjiV6uVCK9fXsc2b27xiEojKWUK5AYHw9KvG+YvwAVhTVxf5QfscTHY+WM30JsvYROt1eGhakobHW8qgISt9Y+lwOHwtTwRCPwRGOLgj/Dd39VAyJ6IcYX4JM9KzeKXkhUD6wfFPZCbtp2J6bkf1sXF/JfnFCb/dA1t6/0RLiDCJYEGBYsi1EAJyEqbnafau/QQB/lBOgMeODzu/BMh2fxYvsn4A362Ev0BXy4ffv/YcrRSdBp4uF0O9EjNRPXdO3LOh0nawSwm/LJHzh6pATZhzQwLHVih9cNo5g4l/anbOiY83ti+psCe/P3v6/Hzc9O4p9vuqQ/vnnuVsHzIAPiJ8ZhkcJeNCC0HU2Mr3w3Hy9/M4/zDJRToL8dy89DWoIFXz83Dn06Ubq+6Y3yJBSW2r7/GB8rLSUeeq0OxwuLYbM7Q5FF8hLUWj1/ysrK2JO44aJ++P6l28OGSwL3yWTYuOcI+t3yWij8RAbkwL4c/Pb2PxipHjYa4GslKi+CP7isbthLrfB5fFCpVdDEmqHRq7gCbNeRPMxZtQ2/LNnEFVzxcbFQavTsjUhyvJQrId0SMlYqmQyxwSDnnzIs0XW8yGPWSs69ULNodfyhlpLdhj2KnatWoeAgZa4AhUpVIzxFfyPPocpFoScDJ8r3bd4c2l66vqzu3VgDZOmPUxscFHps8yvL+T5SKK3Y542sxCKQ0Kimj+j/5pZ/TQMijBVDPZQTTFXwwCzvpoEnrRpfd54UyoUcceah96phKPdaRRnc5s7G/4GH4kx0iZb8ZESKA6B4jixODqhkLc93tKCPFLLy+p3QK7T4rtdkXJl0CdwBNzRyDUo8Zbhq081YWbQQOl0CnG4H2sQl4dqu/ZFXXopESxRIHrU+1DlNPAajFsvm78Ifc7cj2qtB35kKrCktZxk5Wv1KNU5S/uPdCdfg4RsEmpKXvpyLZz+dxT/TCv65O0eHvA8yIKFQFl2zqHLIORiZDL+t2o573p3KIMLYuDhWKqTcQElxEQZ3z8bzd43GkB4CtU5T2/pdR/DgW1Ox5/AJzvfERZmQlRrHx6G+fDxtBeITk1FSUsLG47w+7THvw/uhVtWs5BKSODJsO5CPnje8zFTwNMFTgj3RKGcKeGp0TwlakXOwDMs2H0BZhZNZeCns6/Z60ToxEQM6tYdRowZ8XihUAejMWqi1VOkVQH55Meau3o5v5qzBiTIrYmNjoDdaWPY3JSWFDQgZkmPHjrFmS7pKhWydgY2K1E5UV4Ho3Knp1RrE6YUwFxmQzC5duFLqZARdVS4nG55OAwfC43LWoUCJSkhAcmYmY0oaa1Jf6FgqtQYkLiU2in4SyVgLnv6mjv5/f7u/rgEJCU4Zn4Ff9qJML4d3QADZ5ixsHLwcFpWZK7I+OPwJHtr5wOkRnGrOeP+3HzsyIo4ggqUUzgJk8Q14Imegn0xN4rcjTh2L2f2mYUB0H7j8LmgVWuyu3ocrN16PA9Y90Gnj4HTb0SoqFjf2GMQr1aU5e9A/sw3MOh2XekY2CfNx9FAJpny2DFDI0Ge+Euo8H1Y4qhEVBCKzEiT7RPgP0hUfN2YgH4qo2CfPEpDLk5+9BbdcMhBBH3keovch5kKohFTKg/DGMmJhk6Gwshr3vvsT5q/fzfkFmjQpYU2GpKK8lJPrz40fjStH9OQcS0sbJd9Z0Cq5FXseVVVV6Nc5E0s/fbhRZPnCdXs4jEVhJspZVJSV4N0Hr8SNF/dDQZEVL3wyD8u27cfBgoJG6X4Io9E6KQljhwzGjeeNgIIUFI0KqHVyqLVBEAPJ3iN5+G7eenw7dx00GjW0BgsyMjL4Q4Zr06ZN2L9/P5QyOTLVarTWaKGUyVBsr4ZLTHqrFEokm4S6raTMTDiJPaC4Lu1L7ftIXghR7MQkJTHKPDJPwsOlUECj1YYqrhoah1KHHQ6PW8DwmKOwxFoJb5iuJUsUrGzpMJ71+/11DQgNTbgiqxTuYKyiiw7u9ApMSH8M73R+RWR0lWPImlFYV7EWaqWZ8QanrdWefM8o/L2Zvaa+yYGgNQBUBrk4XxZH7ojkuzXzeE3cnMJWXr8Diep4zB84Ez3MXeAKuKGVazC3eCFu3nIHKjwV0KktbDySzTH4e48B0KnUvALXqlTw+P11JjdaOVO1kNvl5aqrsvJqtN+jRtZmOXY5rMjz+EJkflJXqc6KMMcDu2Zh2eeP8Kp9xF3vYPkWCmyBkeVDu7fl3Ad9JO8jSPxYYhK9xmWzJ0KTkxzzN+zBQx9OQ15ROecCKJRDhoRyFJUVZfC43Rh7fi/cc9UwDOxG81DTGhnJp/79Gz76eRkSklLY87DZqjGgSxYWfPxgDTR5fUeUQnTE4UVJ9IMHDuDY76/j7cnL8MXsZai0NV9NkRLMgzp1wgvjbkarWDNUBgW0ugD0erAhkckDmL1iB2594Ws4XF4kJiSgdWYmh/ooz7Nu3Trm6yL9j0y1BuaAH04RYc7hO4tQ0UY5j0AD9PgN3j2ZDJ0HDqyXzqQpd5xKgokihRrlQvb7fJGJ9DtIGqYpx/lf3eavbUDuggqfw6uaYLwvGJB9BI0MwcFqyJUBrB64CH2jhIqO9ZWbMWzNBfDL5E2n52juypxW/K4ggq4gSH73P+b4nqyfFLkqDwD2IGCQQRYjR9AehEwnTIans5H4kz/gZU2PRYPmoH9U75DxeCf333h0xyNQKnRQKrRwue1IjY7Hdd37M3srGQ3WNw8GG0xKK1UKTJu8Gjm78pFcqUXPeUL55/KqCq7jrx08IuNBdIZ0i64e2Qs/vHInA97yCsv50nNnvoK0uCjOBUSGrxo0INLNksvYiFCfJ/++Fq9+t4BpQfRU+ZSYyASMLpcL5eXlqK6qhEGn5uT1lSN6cAjKqBc0MCIb4UVmLd+OJz76DVaHB+aoGK74olJd2u/HV8c3yaN57bPZmPjFHA5fkUFzWsuQEZ+INbuFilSiZR81Ygiefu5F9Bs4mP/20tR38e2Sn6G2A9GVahQcyMfR3LxQnkLqJ032F/fti9fvGAejQQGNLgiNUQ6dLgCtBrjj5e9Y110tkyFAK/q0NKafp49kSA4dOgS1XI7YQACEAKFxiCzlbcnzGJOcXC89SVOOFSkyRtfn1mixP0xpQoL3JEbzp22neQr4H7xPYS/kGNzBVvJ2GnjaOjDCch7+GDgX3qAXKpkKb+f+C//c9TA06nhO4J7WRqPgB4JFfsii5DxRN0mSpCmdOJmBONkxpL6V+AFSqY2XQ+KZlJlOYz9FdUif34kZ/abiiqTRIePxTM6reHnPs9BoYplly+NxokNSGi7v1FMQZRKNR0OXIlG1L5q1DasX74I5qEGf2QpoHTRRAQsryhl/ULsgliRrSQ1CuoW9O6Zja04+VwBpqYR32QeQU8Uuh7CEMl6hIovo6xu58RTOUsg5pEUfAjuSIXlx0u+sl65WqWAReakIU0FVU5S/cBMIzmZDYoyFNTwykmLgcHtQXF6NzXuPwmjQw2SJZuNDYStCmT9zxyV47q5LQ9ogJxvuq295FdNJUz0+nvEgVWVl7HWQF/HgfePxzoef1jjETyt/w9Pfvc5/UyqU2PrBEmjEqqgJL/4T3342GeUnBFZhqZH41Wt33IbLhvSBVhuAxiCDXhfA2z/Ow3OfzQKlxIkPvUAmg0qnQ2Z2NudkKLRFOaw1a9bgyJEj0MjlSAwE0MZgarK0bb3XT55hU0RNqPw7GKyR1KffCdgoTaQylRo7Re11sQqc2C5PY9jiZCP4n/3+nAERDYjiYeO1Msh+oidBPlgHj7oCH3X+GPdljg8hnS/feD1mFcyARh3D4a3T1uj5paonfxCyJEXzvI9TNRBNuQgpH1ImVmZFyxG0BtkbaVJrQh+JtZdKdZ/r9CKeb/9kyHi8euBdPLXzMWi18cxn5Q/4MDSrA0ZkdWBNbJpQGgIKUt+kpPn6Ffvx+/SNPLn1nqdAVLGgc+7w+rDcZg1RaEReD+U/SPUhVNkf8WXHjETsnPocJ9A5BxLKfTTBgNBxRC9EMiJUFUa6Kb8u34b3py7Fpj1HeKLSaDUwGk3sDRDIjxohwelDZbm0MicUOCHGKc9BSWgyIImxZkx56Q6M7NuhyZ7iwd2Hcddjn+GPogpWUqTG9CUKORbNn4vhI2sSRnp8Xgx9/DKUVwsIbH+lC1u/XA6zmJOY/O1kvDDnA2gterg3FSNvx+EaocWL+/XFhw+Oh1YbhFYfxLz1m3HL819w2XYn0XAT722lUokOHTtyzoiMGhkS8qxWLF+OktJSWJRKdNHpYRHxIE16Jlu4ERkMojCJZAoutFnhEUNn9KgfJE8kbJAGEUNSC0931u92zoDQEN0PDf4Ft3KCeQu8wZ5IVCDQWwFtQIFVQxajp1nQqy5wFWHAqhFM2KdSaEOeCFWgtLjRCFDoiiqeouWQmQkefWbzDC3qqxTKsgUBqspyByHTygAKZTVFwLGRk3Lew1eNgTGDsHLIfMbdENbjm/ypuHXTLdBqYuD2ebmyakzHHuialMo0EmRpG9JWZybgYBA6gxpb1uVi9tT1kKsV6LpCgeRDcpaplQWAMq8bG+12nrBqNyoEpTQ2pWgpnBV5mZcM6oJZb9/LHoffS+6jQGFC3oeARj+J1azlhcgVMsiVcsjoI5dhx4HjmLpwI35atAmHjwv6E6SYqFSqOJdDRoMMJxlIn88Ll8vNiWdCeD968yjcefkQ6HXNo2H/9oPp+H7JFiwqKOWcjMvpQEVlFS4ZORRzF6+oc39I8IqEr6SW/+tOnN9vOP75z39y7uW+++6DXeVBqzGC1iCNSeIuH1at3RTap2N6Oma+/ASMZgX2FRzFefe+yt9RwbBUQpBH+xoMyO4QLiMmTA0ZkuPHj2P16tVwOhxopdGinUYLrYhMb9Fz3oSdqtwuWDRhFUn6vUrMg9DuJ+RylIULOP7UeJBzBoRGXAQW4mFLllIW2AdvUCnvoYUnxYFeut5YNXQh1DIVo6EpkTtmw1X0OqN1VDqSTUlYm7++ZRrfUqKaVvbOIGSJ/wHMRRNekDqbCDgxwCcaOrVMkI4LQgi5naIBoYnFF3Dhj8G/Y0TsED79TuseDFh5HjxBP3z+IOIMRlzVtS8DyxpSFYzsN60I1Voldm/Kx9yfN0CuUqD9ZgUydoaNB21f5HZjp9POCXRqVD0krSbJgBAqnbS6idSIJjJCmNCtuPfq4fjgketCCfSQAWlKCEs8F4Wx2BOhj0wGYohmIyKXhYSgaFNCoa/efhBrduQypUlBSRWKyqwsdBVjNqBdegIGdM3CFSN6cPkuS9mSAWuAwqW+R8Dl9OCl+95HmdmAz1bt4AQ6SfFSMp84qrZu3oBuPfvU2PW3dfPwz0kCiaPf6cXh78M64dKGdC1Zt/Xla6L28xNfojK3ABddMpp15qmlJ8RjzusTYTDJ0eaaB/lvVDYggTmrZDIUyWRo0759iKNLOj7li6gEmISxNm/ezASK2Wot2tQjE9ySR7++fSpcTpjUagYjUiNPmAgepcmUeNQEnUpuBSKh82kMWZyuKzn145wzINI9DJX1mt5BABOgAhSDDHArSnBv6wfxcdd3QjiEiTkv4LXdz6N/1ijEG+IwZ99cKJUaYRUamf0+WeiGJ2Uh90EJfMZbnGyfUx/zukdo6jmpe4RSJy9ELzw6bECaun89fRfUBCtxRcpVmNFvCle50d9GrbkMi0sWQS4zIslkwnXdB8Ck0YD4h0Lx5nomSCrdNWg1yKssw28zNsCeY4dPHkC7rUpkbq9pPKg7RR439jrsPGFRi9YbYHU6mdlXEIkFMsV/KZxCHzr/S3dfhifGXSSU7xICXfJAWmpARKPBBkQRNiotGu5mGg86x7a1e/DDv39D+nk9cP+/Z4akeF/+xxjc9/oPiLaYUFxWwSEzqc3duAgPfSEwEZPnlfv1phCRpLSNUq9C6xvDSowS7XxxcREyMzLgcAnSsInRUZj+ysO44sm3UVpVzeXUEhcvMXaVk+5IQgKSUupS0VOfqByajMn06dOZ/2pUA0y+LbqftXaixLnD42EgotQiS4vpdSCV9QiLQRTMRPH+p2vnDEjkkIpVWYoJpoMyH9ogVg55Py08nipM7TMF16WMFZHQCgxdeQHycRw9k3pj1t7ZUCiUHE6QR8i3nvRpobmXJmOqcoqRC9Qhp7iar3POU5jc6xwrMqFOP6tlkEWfmgERvA83Vgyej6GxAtZixok5GLvuGsgVJsTp9bi59+AalVYUyqJYNFUxRT7AlIfQaFVw2N2YN30z9mzLg0qnROdNGqTsCITCVpHXZfX7sLXaGjISpIRndTnh9Hp4FUmTQBtxB1pKUjqYzvnZEzcyj5RUwlvDgNTGgDTwINTxQKQwVkSC/aTP0GnaYOqns7Br0z5c9uBY9L/tTc65KOUyfP7kddidewLPfDITrdOSsWDBQrTr2IXPuu/YQYx58aZQD0pWHWbdksgW2z8d0d0oJU7UJEpseG8BjFph4j1y+BDatm3P5dfUYs0mzt3sOXy8BqkijcEJmQzqqCikZzVc0kxcY9OmTUO6UoWOotTtabo9NQ5Dzx55HCkmCxcXUCv2uJDrcHC/KfRGxCgRwrfEfSOwPP7J2jkDEjmgovQtHjF1UAaxE56gUtZGDW+HAOIRhbXD/kAbPQU0gDznMQxfewnK/JWwux3Qq/XQKNQod1YwKrdJjSINBNSjfEJCC9Hep9NANKXTZC8qA0B1kPMfstgmGpB6+ilpmZ+f8DcsGTw75H1cvHYs5hfOg1ZlwU29B3GZJmlZU1KZwgbrDh9k3EfPtAzOjQi5AAKnqVGQX47fvl+LkqIq6BUaXFbRA4a9NhQcOcw5j9qNJoMVVRWCB0LIZ0s0U6EQXxIZDKrCkiLvVJVVJRqQX9+8G5cO7V4ziS6x8UrEiierxKKwjhi+4rAV/RzpgYjfNWVYQtu0wPugsM/LD36EtKxkXHfvFTAOfYBDRfS5+/J+ePHuS/GP16bgs+lCHiQ1OR7Xjb0Cjz3zAsZ//jj25Au4GPJCKrYVwHa4nENWpnbxiOoiidSS7O5IfHj3KzUu597xt+KTL78J/Y0mZPIiI0kV6Usy5rqYGKRlSv5gzbtCXghVnW3duhXDTBYYG5DDbda9bGTjIls15+SiRBoVXzCIxVUVXABA3LwEQRfIVEKNEqmCxOSfqJ0zILUHUwxlyR82PCKXyd8mVSF5Tx08idUYZh6BJYPJExWSvItLluOitZfCL1OglbkV4vQx2F64A0q5+uQEjNJqvtjPgD1ZgoL3ocRvyABxGFsYovpoOf4rzyF1xyvmQvSiB9JCr4kNiKcC3/b9FjenEXkpsKZ8A4auotBQEEPadMCotp1h87j4ntCpyYh8snwpMuPicXn3nrATERNF1Axq7N97AjO+WcMaGokVanRaJkOCLh6pHdthz6q1DSa299qsMFDORFS4I8+msLqKV5C0kqQUMEW7KaRFShDUj5Vf/hMDOmcKBoTCWCGjIY4V/R7ByltjrCTDIKLTGVwo/izlQDgvQqGsZuQxhFBi83IftMfxo0X44OmvcPXtF6PfeT3R7foXcfB4Ocvbxhvk2PCNQGNC/FtP/Xsm/ti0DxVWATyXmBCDtL7ZcKVo4GpE/sKiN2PG018jLa5uCIpKsSXWgNGDemDumm1cyit5fnSewzIZolNSkChWh0n3kzRJ6D4TboUAhzqvDwOMNWnoz8R7Uulywu5x8+JGmkR3O+zI87h5GKQlZMSrQcZDqMb5E7VzBqS+wXweWjwPl/Jh0xwEMZqeBsVAPdzqUtyfOQEfdn0zVGb6fu4neHjHA6xD4Qt4mxbCkp4wkbRQZpDDb/Yj0ZCI1tHpWJ+/MZSUDwR8/IIoFHU1H/5jz2E9iPkgJf7J8FEpbwsMCIeugl4kaxKw47y1iFMLwkDjt92PLw99ArMhGbf1HQyDWsNJStJ8YLZXKmP1+aBSyJmKwu8PsOdxYG8Bfpm8mnMXGbkqdFgtB2kvUalufCuBoKT02LF6b5kEBiP9kBgx9EG1/dZgkFe+UkL3gFjWSy/N3mkvoG1qglDCGxSZeCUCRelfEY0eafxDBkFCpUf8y15IrRyIlHxu0lhLxQ5N2ji80ebVO/HzZ7Px5Hv/h6hYM577bDZzfnXu3Bn79+WgYP6biLXUpFWnJP4HU5di5rJtyDlayAaU9s3q2w7ONDW8EdCHaKMFn933Nnq2qX/+lCR4qUepCTE4VlzOBluo3RJajlyOtmISnarNCBdDpbz0MzUqaaYS5h56I1JECvpm3oZmbU5SASX2aiQazeyJUJO8kEZeh/OJwKBZJzrLNz5nQBoaIDEfonzYlA8/UmGWQT5AB4+vAl/1/Aq3p98USqrfsf3/MOnwp9BqEuANRKAGGgsv0RLFHmSUN+URggYwUaBOpUOls5KTlT6/F21isxCljcKWgm1ND40196FrbhhMwoXYAgJHVnP3pxU9ex/luDFjHL7v/QX3uNBVhO7LBqHYUYyeaW1xeeeeXHFFFBa02qMYOlF8S1TeZDxIzzz/SCmmfLqMX+DM3Qq036Rgw0FNEvAjKm5SkosUDoq8TSR1atHoYBAnn2K7DXavB6RllwiA0GD0s1RhXbbkXVgMOqFslwyGyIVFxwwpE4oKhXyeyNCS6HEIHQx7mVTKGwIYit5HswxIc8dd3H7pzNXYsTEHD71MzBvkaRSi49XPMQLc5XJi7LDO+PRJQWytvuby+PDu9wsxadYa5B4v4VBgcutEpAxqj0suugT3jb4dCVH165bQ8W66biym/DyjzqElz4/CiMVqNTp37cqGgkqEJTZe6X6T0JXX7cYoYu9t4X1ozm7EXECLDJNaUyOZvs5mRXnDdCrk1FKapAVvTHN695/b9pwBaeheS6W9/6fNVKpVOfAE1bJ0Ffxd5dD45Fg2ZD76RfUSAYUyXLT2SiwpWtB0kKFU0USAvHg5V2ExjiAY4IQ8TUJ+nxtDsoYg1dwKv+wK6zY3+/E4Q49rsDoAmZHckGb3SDQgFfi6z9cYly5osHybPxXjNo4DZCZc0bUnuiWnIYAgdh0/hvm7dsKs0+LKnn0QZzTC6/NDpVLAbnPj24+WoKLKDu2eIPqvU0CnUdeb72isl5Rjofi7SiyCoBAFJdMPRpTySqoSRHLoWPmvsAphJApdkrWNNB4NnTjCeEiAwlDoKiI30vy727w9Fs1YCb/Pj4uuGRHacfj4t7F53zFktcnGgf37sOjjB5vEFFxpc+DxD35lgkQKJRr0Wnz43tu4/a776u3U049PwKtvvV9viJZCWBTKOkhVVq1bs5YICWKR8SBDQjkPSV6XDk5lv8PqoX9v3t1o+taUSKfFDJEoSsJlzkAAy+nv9R+G/vwBgAlNP8vZvWULXv2z+4JOa+/EfIjiIdPtMjm+gicIlsBNdSNLlYEVQxehlVZIEhLF+LBVFyKnei/UStPJSRcpgU7JaIeYQFeG6dIJba1XG+D1kxaGF0qFmo/XEGjuf2I9E2HE6Dr88DNB4s7zVqONQUiMXrfxVvyc9yMDB8f1HczYD3pBv169EiesVYDXixEdO+O8Tp1hc7mg1aox7evV2Ls9D3GlSiRNsyHaYIBJVZcrqrnPBXk+pXYb50CIVJEUCoVUMYVZopE357WwpyF5IRFodOl8kjfCv0e8beFQlpj/EEkWOaJF+JCIvMhJ+97C0JV0XAphxSXGIiM7nJ8gIahR977PGAuiUyE1wjWTHkPX7FYn7Q5tQJP8u1MWcyjManfBZNTj5eeewQOPPsET//13346vp/wElzssG65Vq/DA9efjk+nLUW13sTIhXVq5RoN2HTuy8SBddhLM8ni9zMwbp1SBJN/Is6Ry3zZ6I2LPQAiLcjRSxZV0A0odNi7npedUL9K30HfbHDYUUG5OaLTuoJtqmnvXAAAgAElEQVRGMUBKHJGdI3GZPwXJ4jkDcrLXQcyHqCYYfwgGZX+nUISivwFuQyUGRw3D4sGzWRmPQjJ7bPsxfOUFKPVWMOEfeRMNNgnZTRVYBCAkv1uMnfdu1QPt49rC4XWi2F6CbQU7YffYz1wI62T3oCnfN8PLoYS412dD75j+2DR8KR+9ymtF16UDkG/PR6IlHrf2Hcz3g3iTpm/eiN1HDkOl1eKGAYOQGhUDhUaOHRuP4Lcpa2GCGp2n+WErsSNKr4dZHUYJN6Xr9W1DeZcCayUnzSl5TssESbOuV4d0bPp2Iu8meI2CoBTdghAfllSB1dB9kUJslDyXjAbTiIuJ8yYYEAL//fbNfIwaOwyxCRJqovlX7HG5oSY2w1pt3HOTWUArq00bnvSLCgvw3oRrcffYoc06yVvfLcTT/57JwMH6aKeS4yx48e7LmDJep1Whxw0vs1AWBb0qZTJktW3LhoOYiu12O3NgddTqkaRS8cqf3jIqeigiTjS5HN3PAAbE5nHDqK55jyQm3khNEroxJV4vNtoJTsiNivnIFlJmn+qZSTCkpvxhs+7m2bXxOQPSlPEIgwx3wYfOQZMMygF6uL2luC7tZkztMwmegBdquQoLS5ZizPprERD9hQbnVamEl/ivKI/A4OEgG6Kru14Og9oAn588ET2OVBzF7zkLWoZ2b8r1NWWbZhiIkx2OKtjcnlLck/0g/t39bd58eelqjFh1MUl8oUNiCq7t3o9Ldyn/UWqzYem+PWibkITeGa0ZKU4Avkn/WoKyUit6rNMgYX8Q+dWViNboa9BMnKwvjX1P0qkU6yZQGJkkich8VP+OWPDRgyHwoGRIiMKdjYhYfRWyIeIPtSuq+OWLqLSSwlj0Z859ROZKanWUSm+/fHMqMtul4m9jh53KZYrr/LpTAYWgiL5+2/5jaJPdlq/rWN5RDOyaiU8n3oDMlIbzGvV16MmPZuDT6Ss4/JiaGI2bLu6PWy8dyB5dZBv76KeYsWwrVHI54hMToSYPqKiIk+ZEK6OTydhIkAciNXpWjtiquey6o9EMk5jYPsUbE9qdqHPo+qUcGX1BxRxFNisbrdQIo0XPwJKqCnjCZdxkcVedrr6cTcc5Z0CaMhpSPuReGJVa0wl4YAxmKaDsrIO7ughPdHoWr3V8LpRUv3Pb/fjq8GdQq2PgDzRMxMkhLDIgsQIlArVAMIARWUORGZPBXFtKuRK7CvdgQ/4mKBWqZpfz1gh70YTUgCEI/Tni+xqo+qbcpyZuo5Qp4PaU46Ne/8Z9mXfyXq8feA9P7nwckJkxJCsbf2vXmcMDrJNNuQmx1JNU7/QGDTavOYTZP61HvF2DvrOE+3ei2gqjWg1TBE9RE7tU72ZU6084E6rdovWkNJKXD++O394ReLBCxkPyPnxUli2kcaXva/BiiVVXXG0r0ntIBiP0u2Q4GjEgFHZa8MtyPPbmP6A8BeEpoaMNl/6SBvug295AQWkV0tIzWOq2sPAEysvKWGTr1fuuqFOhdSr3nPZ99P1pHP4iHApxchHfFRkPKmYgfAVlopM0WqTWAguWOu046nZDr1Cio0joeKp9kfankSYvh6qupHwHGZQ8kYk3yWThxY7UdjrsyPcIKHsArwEQXNY/WTtnQJo6oFI+ZILxGllQ9jP5zcG+aihilfA4yvF1328wLk1IBv9RugLnrxoNpUKPYEPpNApXOQNMssR0IGKjSZs0v80aMxsPMiJVripOJjeYAxGJ6hhLIP5HhyNjRGWt1AcOpzUWUhNmMelIAjcT/SdqoPA8IyZbJLxKSw2MACC0Yuag6bgs6WK+8ju3PoCvcj8D5EICvXtKOqPBWeNDXNVLD6tKrcQPny1H7sFC9NyoRfJ+GaPMK+wOfolrhxqaOsS1tyMwIYEKCTxIIEKpXXdBH0x9dXwoB8L3JiBoghzbkIOo1okwxtdcVTfUh9peiDAMwpU2VoH1xes/IK1NSo3Ed0uv82T7kVbJVY99ilXbDjE2hCZ1CmmRIam2Wlkb/slbL0JWq+Z5JA2dd/hd72DDnjzOv5C0LbELUwhROjp5GcRJ1sMSXcMLoQl9X3UVrIHAGfFCiuzV0CqUIQ126j8l0ik/QhQ4VJEltUKvB1vsIfGtrQDCfC4nu+H/Q9+fMyDNGSwJH/KIaTa8GIMoGeT9dPB4behp6Y7N563i6Zsm7d7Lh2F75TaolAaeyOs0mhWJnJBIFM01Cw/pqwB7LkJ2lPAOtZswudPw0fn8jEGB9CHVRPpOroZSYYBGrmY5WL1CxyGy2hO/0Gc/HH4nlyGTBoo34GOKEdCHjserVAq1UYJXCchVDKYMGxg2UyJWox43RwRFCv1WwOUqxNyhc3FJ0kV8aTduugs/HPkGKlUUbuwzAGlRMRyqigz70AShVCpQWW7HV/9aDNh8GPKbGmrKnlKIyeOhiBCj1E9Hk1hWqTCbwlhSu2X0AHzzwm38a2TJrrPKjuKduTAkRiM2q5Vwz4T/6zRh6OqGqep4IQ1cyHtPfYnOvdvjgmbmI+o9XBPQ65S/eOidn/Hp9OXQabVITEpGTEwMV0GVlBSjsqICQ3u2xcTbLsLwXu2arD8S2R/Sir/r1e8xd/VuJCalsPEgzyPSePA9F70Qi0qNbAPhvsPN6fNhj60aaoUcXU2EZz99jZ4HqsyjcJX0XJJROeL1IlapQnYEgJFKyhdVVUhjTxMAAZ1oLfKnaucMSPOGU7hft0KjjDGVwgtDsLMSsgwVfC4XVgydh6GxRP8PvLL/LTy9a2LjWuo0uTgCICBh7RbpbfCEH6RwOaGxSTfCB7/fJUzu/IUO0ep4tNanIduQiUx9BtL1qWitT+e/GRQG1ngnRmFS/auvkYfiCXrh9Lvg9Ds5HGfzOZiyhT5FrmLku47jmLMAxe5SFLqLYfVUIEj9YG0UYpZVsdEibQ8yVMI1COaKfvYGPAj47Bzbj9OlYdaAHzAwpi935/4dj+Gjfe9Cr0vELX0HcmULCS3VuA+BILQ6NfbuyMfP36xCYrmg7UGYDwrN0fZUtaU5TboQhAMpE1eRZEAkhM+dVwzBF0/fHLqNUqjKXm5F8e4jMCbHIi4rXNFUoxKrEc+iqcaDTrxk5mosnL4Cbbu0RkJSDDr0aod2Xeqn+WjeI9741mt35OL/3vwRW3LyYDIaEBefwPrpVHVFuu7WygqolHKQkR1/xWB0zBR4sE7WCN1+y3NfwxdUwBwVjfz8fDYe5HWEyVDCR6FyJqaZMZpgVtYE2ea7HChyuZBpMCL2NC0m6Mxuvw9F1VZE6fQwi2HScqcDO90u1o05zxINVUReZhV5QyLQEcAoAItPdh/+174/Z0CaO2LhhPqT8ONV4oNSDNDBHSjDPVkP4N/d3+Ej7rMdRI9lQ+AJ+jgU1GC4hxyNRpBPUhiJjQZNvgEPFCoL2hiz0S+qJwbF9kN3cxdkG7IQr4ltNMzV3EttaHtv0IdyTzmOOvKR5zyO/baD2Fd9ELurc/hvFd4Ksa8kYUgeC4Fe/NBr4jEyfgRuTrsWFyX+DSalES6/i72jTw5Pwr2b7mIE+u39h0CvptJlCtuFm6QsuHrxHiyavRXZh7Voty7MsCuFuqQY9aleLzH/FttomhK4mCggQef4+4V9Wd42spERcVQIBiS2fRqMcVFNg4vVznM0kveofT1rSCtkXz6slTbkHypAj34dcO09lzfrsguPl0Cv1cAcS+nppjUah1//2IrXJs9jQ6Kj/S1RTCei1Wq5UqqivBxVVZWIizIyfuTiQZ3RoXUiWpNxjTKhyuYE5VfW7crFu1OWIL+oArHxiezRFRQUMM6DWoZYvlRfz4jYkqRvu5qjakzctNzfUUXFTkF0i8BoNO3qGt6Kxp7Ag/R8tTJZ2Aup9rixyWHnkBoh4Lvrwx7RLqcdeaJ2O4AnKdV3qn042/Y/Z0BaMiISSv0RTqgnyTqo4G3tR6oiBTvOX4NolVBSecnaqzHvxFyoVZaT40Jq9UMINQFevwPwOzi00zuqNy5NuhCjEy9AR1N7rvpqTqNQmpBLqdnoPOzbNJUEsoGT0vErvVU45irAYXseG5Yc2wEccx7HyPjhuK7VlcjQp7ExlTwL6edbt9yLbw59hXhLCsb1G8xJ89r8X5IBWThzC9Ys2YtO+3RovVXIf9RHlNice1PfthTbphg3NQkPQvfq4kFd8PuH99fZxVFpQ8nOXCT36QCVRhibkPcRedNF3IbN6YZJHy45bgnqvPBYCQqOFMJaZcei6csx5sqhGDB6AGRNFFVaMW8DU5B06xcWa2rOfVu4bg++nLEKM1ds5zJdi8kIrd4QUlAkY0KSvG6XEz6vBza7M8S+azToOFFuoKopk4lDVkRHQhrwpHNy9EQZJ86TRILF2v0iQ0EYHVIH7EwTesQGVp8P+2xWxKo1yIqgXW/OtdW3raQ+GK0zhOQFSNFSYij4m4WMmbAiPOp2YXdYaGoygNtP9fxn2/7nDEhLRkTyQh4xTYQPr8Aog7w/5UIq8EO/Kfh76tV8VEZWbxgHtTq6yQaEKpQoh+Lz0cpXhmxzF/w9dSxPvp1M7Rv1MGjypnDTYftR5DqOMjXIAXsuT+ouvxt2vz0ESJTi8hxkCgahlquhV+qgk2thUBo4X5KgiUOWPhNJ2gSkaJOQqIlHvCYOZqXplI0N3Z8DtkP45fhM/HBsGvZYdyEYVCHJYsEd/YfB5yep2lqGjsJTWhWmfbMGe7YfRe8NOiQePHMGhO5RXmU5T0y02qWCfmqDurXB6kmP1XlyPA43qvKLEdcutVHvg+53x2uew/68YqQmROGRmy7AQzeMbMmTyPvYqh3I3XMUOzftQ+nxElw8pBt7QZb0BChVkq5f/YcnFcIOPbLRb3j3Jp9fMuzhKjOwlvuPCzbgt+XbsXL7QYGjTKuBRqtjKV7SNNfpCFcebhKivLy8HPShfMrw3u1YinfCe7/g50WbQKUIHcRwERU01G4UVqSxsShVaFeLRHG/3YYqrwftjWaYm1HW2xguk0JWNrcLRABJdO4UMl0QznUgQ6NFZ7E6rNTnxQZbCA9CZbzNA9A0eUT+exueMyAtufdSWe9jcSalz10KH9Ty3lp4LFZclngFZg6Yykct9ZSh69KBKHSXsrcQfjDFKpsaa6agYDi8VVAotBiRMBIPZI3HRQkjeXKv3Wjbg/ZcrC3fgHXlm1jB76D9MMo8pfD7HEJeokbim1ZFjbEEsSKSINwaql+Xkv8EdFRBozRyLiVZm4hW2mTOsbQ1ZnH4LNOQwb8bFJKOXK3JX/Q6KryVmHNiAb7P/wXLS1fC7S6DTKGDXKFjvfM2ujhc0qUbzLEm+Bh4FgnfFqqdJn20hOnah87TwlRKaRcVAp76lMulMoSWDLKwD4UsaMKMVJmjaqNDM2vSktO2hM3wurxQ68PVOA2xKF8/8UtMW7yZJ6AonRobv5yA7PYtz2G4XB7sWLcH0yfNw5iL+iFWq2ZEu9qix7GSKhQWlUOlVqPn8O7IbE+4NrAM7kv3foC7n74J6RE5m8buVgg4KZUpc8VHUOAnYzGtIMpsDsxfuxszVmzDyu2HQPQm1GjSValVTDhK48p0PX4/V1nFR5vw7PjRuO+aEfwdETq++MUchm23VyiRbDKDkthUGVf7KZbyIfEqNec9pEZ92k4MBmIoS9FEZmPKdTSURyNOtjIHwUuBRJOZt5tXWR4qlDAoFBguJu/tAT+W8/m5Ebt7dsufxLNzz3MGpKXjEq7I+gMejEArBfxdFNAH1Nh+fpieY/zWB/DloY+gVEXDFyDqcXJ2pUla/FesplIoDRiTPAZPtn0Q/aMF+dDI1RBVRq2v2IQ5hQswv3gJ9lpzWM1PoPAmCUUNlCy9SwEpofyVglb0IomIhXquVggmCUVBkUXA4fQ17U2hL6rUClD/qdqLDZSgBQ65EkqFEcm6JKTpWjE1SXtjNtoZs9HG0Jo9mP22Q/gu7yfMKVyIYvthruhSKI1ckeUN+mGSq9BOG4sklUBfktEmGbHxUfB5/OyJ0N9UagWKjlVi8idLoLfLMfhXJQx6E8uu+sPUEaFrpBAUIcolttSWDPWxKuI7CjBNhqTvQLodtpX/gk4MU7XkuLTP6u2HMOSON3l3o0aFN6/qiztvHg1VfMvKYcng/vTpLBzaexS9eraF1eZEzt48nqjTs1PYIB/ZfxwDz++JMTeOxILpK7B360FMePUuEJFjo4ajFsdXCHEv6cCLD2tkwQCzJweD2Hu0EOt2H8auwyeQk1eE/OIKVDtcUCjkyG4Vj2tH9cHtlw8SOMzEEuYfF2zEDU99yay8FFwjnRYp51DusNcJw9L40FRN1VBtIjwRp9+P3dVVMClVaN9EmncvcW35fDVAg9K9kRLp9DsxRZMqYaQBIeP2N7G8mICEpBEiNvpBoJz+E7VzBqSlg/k8lHgePsUE/SWygGIuyZAx5TvK8GbXt/HPtoK289LSlRi97jrEqWNhVho5/EOr+BhVNGLUwidWFQ2zyoyu5k7oE9Wjji7IPtsBTMn/BdMKZiOnaheCfieg0EKh0DGNCjU/BMxHZMkwhcPUMjlUNFmLRiocWyEDI6wcyTj4CDPCRkIyOFKQK9JvopQ+5UqoFkwwNsK8Qfv74ecyYjKSovcjV0Ch0EOvNMFBiXW/EzKlESq5hs9Hxsik0CBTE41WajPHjunv1AhTkZqWgMTUOPh8fsiDgNmix7yZW7BiwU60LtCi91YLFBo1bKUUCa/biH6C5j2Swm1pO0bEeIEAV9kQnbvUVnzxKJetnkqjMJ1+0H3wcrhOWJGP7piEN6/sg/Q2raFrkwWFsSaN+snO5/H48Ouk33FkXz7MUUZkdspAq4wk9io9Hi8qy61YvWAjHDZhAr/loavRoXuk8kbdM4RKlSM0TkivhY7J/9bDQEzemPhwCP+KMw3nZmoBJYnCPqSDIiLzt+3PR88bXuZdyYAkG03QidVWEoVI7Z6SX0CFDnq5HB1ILVD0OIrdLuQ5HUjR6pHSRK10ApEmGIx19FjofSGGAuGaZEykSCGsyNbPaGKOLroD8yspwMaNVo6NxxNPNrhn4ffnDMipDIpoRJQTTMXwIl7eSQ1PKxf6GPtgw3l/8ARL1VMVnkroFFquNiLsRGONJnDyIGhSX1K8DB/kfo6FRYvh9VSy0VAq9VCCvg/wyl0KkZCR0MtVPCGb5GoYFGr+Vy1TcL6iTvBKxCcwKJCjEEH4xGPSJO4K+Pj4zoAPtoCHJ3Z30A8PYU5EIxM2RqKREcGHbFpEahYyaEEigqSwBfU7GIBSJkeMUodUtRmJKiMbOS9vR2EQkd5cDo6jJyXEIDUlHiU+O0qt1Vj90y4UlVRh6PootPOnoCA3t0F0PSU8CRNiOQVk+jFrFWNyqCZIIlOk8XvxH5fhmTtHn8rTw/u2vWwiDhaU4bvvvsPjjz/OFUhmnRpPjeyAG3qmQaPTQRsbC01KCtSJCSGUe0tOTIaQQl2Oagco+Z6emQxzTOPVV3WMhz/I2h8ctpIMSqQOChkOoRyu/i5K2Be5nL0N1kAhKV+S8SUtFPFvbo8PpmEPMO0JVWKlaXUwi+p/dGAJ5Fn7JGToySenEoa2RhMMotE54rCjxOPmPAnlS07W6PgUcosEB0r7SIsK+t2g02N9OFHOm2RrdWin1fFtIO/knAE52d3+q34vodMfMX4o88ruB+mD91bD53Nj1bAFGBw7gIF5qmZUS9F0PrdwIV7Z/y7WlazkIJRCaWJPg4yGMHkLTFtGhZon4jiFHmaFFjoKJYmmQvIuQq8xr/qEVZMUrhIXUSJKQxhEIYwlLhiFRabgpQQDYNc+6IebQIYRBoX+Rh8yOOzJ1Jo86Ii0GtTKFbAotIhV6mFSqEUDS2p+wvVw+EJyeMp8kK21wTu/HFFRBujfaYf5e/egeEs5Yu1qXHuwG44dOACvy8XXpFSr4QuXTIZ4imJ0BhhPwQM5UV0Fr9/PGJBIMGH/LplY9/UTp/zkDx//HlZszcGiRYvQtWtXNiLffvstG9PBWQl48YKO6JAgKOzR2GjMJmjiE6DLzID8DOp+0/kijQf/LiovEv0O5zw4bRZWXpQ4wJp0U1hxUTQYtPBQhb0QMibUEkY9CkLBk4BGhkqFeENYaZDBhHYbsxXUbrTUJ5+APIBEtQZpYhXWfuLK8nnR0WQB5Soaa6R0WeV2cqK8dpMqsejvHqUS+2vpf8SrVOhrIEZuIcEuNnqETg/CtUk3+D+z0TkP5FTucyiZrktVepVHiIVE3kcHj74KN6Xdgu/6fB7Cf5AhcQXcsPvsqPJWo9pXjUqvFeXeCpR7KlDmKUe1z4Z1FZuxoojwRjKoVWaezGlilkJTWrkK8Uo9WqnMiFZqoYJQ7ssrfXHmpxg962tTHoTj0LSap4RlAD7610dVXsKKn0IQoaqaiHvBHFRKOZRK+pdCUTJWAVTSi864jiDn3KVVaNhQ0eRS96ZKJCn0DXlZFC7jSVGcGPlltPog22aHar0d2OoAXIFQia6njxnr+1TD7nTjwiNZiD8YREnBcb7GuFatUFpQQJ3hY9KR6SX3+nyIM5igV518xdnQYyAl0an+h7RBBGik0A7+9jLapJLUVMvbC+/9hOenLMU999yDDz4gqQhg5cqV/Pv+/fs5XHhl11Z4dlRHxBlqJufVeh30rVKhb9sOMlXjE2JLeijlOfieSlT1khGp4XXQs0APQwNeR30nZ09DLrAPsxdSM4x1vKQSmZdO5Go88pEyZDKkWWrSw5ARO0EltGGwXuhM1BMqfKDcCJEuZumNMKtUnA9xBwLoYrIwq29DjUCpJCGQYDRDW6uCqyTCcEVW50nHIj120mV3BQJYKpaBE0mvKCbVkqE4a/c5Z0BOdWhCJb3mrfAEewQzFEAHFQJuD3pG90CcJg5UeVTtrUaVz8p0IQSeI6S3kC+gRHQET5VcDZXKxCs8SQNEK1fyqj1RaUCMUg+dTMmGiSZhKQRAEynlDdxuHxw2D2w2DxwOL1wOD9wuLzxuL7weP7+QNBmQQeHsBUcc6r74dDwOLYjGSKmiChoFDAYNTFFaGE0aGIwa6PQqNjDk3dAxqQ81mxDOoplXOhaxl7JhY/ZaGY7/UYLC5WUo2ViFkQoiqxNnaYWQp5ERP2H7OKzsXoReFanoeCIWR3L2Aj4/4lJT4bTZYK8U8BrUImPkpFlNZIyNtcbKNo+KZbwSrTtVBQk1RcDr94/F4+MuPKUnaM3SDRj82Fdom52Nub//jtatW/PxqDLpvffew5tvvsnAPFI//Ef/DNzRrzUMtcgTFUoVYvr3hSqWqAZPT4ukaGFPQ9I8ESV863gfZDwaCls1ZEDq80DIA1bIMO65r/Hd7+t4TzL/7QkPUouwkL6T9OsbumriSKAng55KtVyOdJ0Bx1wO+AJBJlxsyIhIJdyEOI+u5elJpbx0zhMiFiXy/ORtX2iJZhQ6odHFtgdA59MzOmfPUc4ZkFMdCymZ/rDpNlkQk8hJDQ7UQKaSw+cUOVxDHFJiKa1IWijA92pXPwU5pk/hKTIa9LEoNNCy0aAXIciUVDQJ02TtsHtQWe5EZbkDVqsLdpsLbpdAdx5q/FIqOYENtRlQGiBTGQGlXvhQmTBxbzkcAJVB+rwAJaD9bsBWArisgO0EiMZeMjZkuMhw6A0qmKP0iEswIjqGQGEaoaJHyrGIXg55PU6HB9XV1EcP7NUuxMSZkJ4ahzmjVrEhVAaBUdHRHJIiz4aYd6XEaau22agsL0dSWhpKjx9HVUkptEYj4lu1Qv6+cHBJ0jena5dq9U82xBQGqY8/KxJISKicvFq6ID3bp2HLlKdPdvhGv/fmH4Pl2lfh8QXwxmuvYfjIkejePYzJoJzIU089hR9//JFDfXEWI+4bkIFbeqdDqwx7HbSaN6WlQZvZGkpz01HlDXWuDtMweaz0/NG/tXMfonfSZANCzyOtEsR8h6QFLyXSqWJr6J1vCbkWsVEiPUFvqJcos8rlQpVLMuv1XxHlRuhtpLeCvGsKL1HRRqdaRkSj18NN74FIlEgeYHKtMBbxYZFiJTWqzBOp2GqcmAxIsc+LrWFCxXmELT6lh+Us3PmcATk9g8JrZuUEE0FSTcEYOWRtldBHayH3ydggUGKcViaUSqYkMn8g/suVUsLv9MBS4ttARIgyokAhugYq0wVXzZD0qLXKhZKiapQUVsNW7Wavg15eZtBVKCCTmwFNAoKaFASjOwDaBARNSYDagqCcwiD1DDuVwVZXA7SKLS0GiEOosgIoOA5s3Qj8sQAyo4zldxW3GBF0BRF0+xHwCp4ETfpqtQLRsQZExejgcfu5Xx63Dz6vH16vnw0bGRKNSoHYWANat42Hzq/Ekhu3cpd0kGGESUDxE42Iy+th3iGiR49JTOQwiTEmBvk5OXy9bFRKSkPeB+1D5HYycSVs0epqMKfWN9QUqiDaeNq2dotc3RKFOKHRaSVM1ViSed7364tol0546Ra2oiJc9dQk/LrtCIZGR+OaJ59EamYmRl5wQQ3g3a5du/DCCy9g1qxZ7L0lRJlwe+9UNiQWbd0QHedLTCYY2mRBkybgPprTahsQMhzU2ICcjvyHFL7iZ1YmVGEp5HB5feg77lXsyaW1vTDZ0/noDreupT8uXQ+9I0Q5Q/oc9TV69yhsSo0SEeRNSkTr9E52MlmgFb3UmORklJ8Qzk35L3oGUi3RoYou+nu1240Kp52fgb3hkCZ1I5TnIG32XLcLh0RDA4DqtR9vzhj8L2x7zoCcjlGSqE0eMj4DmewFEAegAmiVFY127ROh0ag4BCAw1wpNghLSzxymoReJdbDBuYxQia0YbnI7vSgsqMKJY1WwVjl5IuaVW0AGWXkAQXc0gh1GImjMRFBuEbwKqdFBSeaTJklKKFMpYyiuK67yKAFNL6DBABQWAmYjQC9SaQkwbzawc7twtBQF5C8LK5jdlakAACAASURBVFwZnZtymNYAUBVgenrOqbBBEV5+pUIOrV4Fo1mLhGQTUlKj2Euh1aW10hk8vrfcv3dCLpem0Ut8vijMQyu8ap8XaaS/oFSyYSQj4rDZYCsvh0qjQXJmJvLImNAq0OdFsd0WMh70NyqxVKro3jesyULnoQmmvlJfKgMmzAE1onOnn2glHLnqfOr2S/Dyvc3jn6rxyJVXYP7s5bj4X/NA2ZRL9Hpk33gj4rp3x5Dhw9GuXbsapaRbtmzBxIkTsXSpoORIPFaXdk7B9V2T0S+9fpiBSquBqX17aDOonqlprSEPhBPpUulupB6KGJI8qRfC3rCQPOdnpFb+4543f8Dnv1LxCGDSqpERZ8GuYyUs6NVeoWAOqvpaJG9Z7e/jjSY2QiQK5fH72JNjL1euQFAh5+KTBLHQgkKitooKuOx21pfx+n2g/SVPmI5NrM/lDltIrVI8H7nBlKShnD9GWqLY+ygPGzXSehAQxn+ids6AnK7BFBPqqof0vQJyxS+yILJ83gAMRjV69k9HVIyeJ/0wP4fkngtGg/ITLpcXLiflLbxw8scDp9MLj8vH39FKnl44Ba3WygPwr3EjeNyPoD0IDD8fGDM24mqEHAfpiMPrE4wDv7EUVFYBRgsQHQWQ8E5thC4ZDTI4J44DVisw+TOgsEDYvbsK8nsFsB+Hs2RBKJQKRGl1SNVZ4C318nX+f3vXAR5V0UXP7qb3hEASei+hC6JIEbtiw4aAgBUrgqigYAMritgQFMVfFAUUFRVBxAIqIB2k94RASCEhvWd3/+/MvLf7suxuNptsEmTv9+UjZN+bmTfzdu7ce889NzI6GGFhgfDzN8DXl0mDemGFnD5VYE5NyTWezsjX5WYXG8ryy8z4qEi8hzwNXsmEMQCJeTlIMBpxcXikpYAPv9wZJ1jeCQhv1FBYIXRlESXFoLk265tJXk0axYhruBnYE15PSCaLBGmLAanXaqGiPGnSYcSMiWSFCZbXNYoKRdJP0+HvblGn/AKY9u1Dk0kLkJpXjMG0tgBExMej3ciRiI6LQ/9Bg0QNDq0sX75cKJJ9+zgyKW1iIjGsayxu7dYUjULOzH3xY7nf+Hj4Na6cIfcMBaLGQLT1389ILqwcwlvBdaVaHwqE9+vft2D4M59YnuehAd1E4uHqY2ninYgnnFfzPtiu6amCPBTxfbcRwn/5froikbGxQmHTCrHwXtnU+qDLk4H0NCUyrrTLGufDlJrn4iC0hjlE8kN+GTnpvOU/JV4FUpPLyXjIHpixBEbfCSFjdTr966Vl5UFh4YHmVm0bmqMbBesCg/x0KjKK+zbRUElHTyMzo0AEu0X8QpzszCLOIfDxOu75ehgC9Cg4VoLihblAnk3g+9rrgeYtgC69gMAAIDcPoP+VpjtP4IQ7ku6DVdIIfS0l/FUPMDu3eUugicLfxM9pjeTlyn9LSoE3X5JtUa72B24OFBQOzK+IDgpCdGAIwvz9xFgFEkz5ytCi4rMU5JcgLTXPmHoim7Eag9FoMuv0Op1er8/VGfR/lL+bOwjlZuG7InqFiWC7crIE99TA4BAEK5TcfoGBKC2SHueGjIWcPAmT0ShcDeVaK0OnQ8tGMYiOjUP6MfLo2hdSY+SXlKBJmP1T7cncHJSbjKDqpZ3DjZ0/VEdE36hukPlT7xLV+dwSnoZ3/IsZK7dj0ncbEavT4XJFoet8fBA7aBCaXX21UCAX9u8vCjqpwpM0FcnMmTOxfv16y98Z+7m8U1Nc0zYSl7eLQUSg1cVF2v6A0FCExneGX6xj15tDBaKisVTrQ6tENLERe1UYBS2NsLKVGAj/yyRCgx4JKRnoPfpV5BRIvqt7b+yHec+NBskarxor0WlM26RFaouKUh+c7qaTeTln5Dz5+/gixsUs9IhGjRAcHobkQ4eRnp8nyirbKiA1zkZXpqXmIHAngM84FvoZugYF4V/FegWwA0BPt96Pen6TV4HU9AJRifAdmopS3B8Z7hdmfMJsMj9UXmaKNvjoTU1bRJpbt2tooEtHbrRmFBSUCrcPg9IU7utEPRE9xPod3ISNZUZsmLgXmdsVVAfj8QI+ZAC6dAOenAKEuBE8ZcCcsQ+e0kVEXw9wkz6VJt1ZJMCbPEEqIbqFJsah6aCGCPPzR4CPr7AOBGWIyE2xIq3Kysws/GQ6eSLblJ6SZyguKtUJ68mgT9fr9cuhw8pSGNfgzfx0AD8CuJ7tdwkKRiO9AVvzc0XQs4uvH5raFA3idWHR0cjNyEBOcZH4UYWNxQUE4sLuPZCSmFghN0S71KQ4oeJhjMVespg2/qGeNFsrDfBUyY1DesqBXp1aYMuCalQsPXAQJVnZaD15IU7mFeESZjhrrEJDYCCaXH454gYNErU3zu/bFy1atBAHDFUOHTqEhQsX4qeffsKuXbukm0YACfS4oFUMrmgdiQGtG1pySqQiCUMoLRI7isRuuV6Ny6pCIN1GmajKQ7UIheLQFM9S6Uqk8tCh1GjCgPtnYOt+whSAzq0bY9PnkxEU4IfTuQVocOnj4u908XXkejlJDE0vyEOxjRXC/m0hwI6+9g0aN0ZEo4Y4suNfiwIJ8vNHtIbRlwrkRH6elpmAL2A/ANvYbqBejyC9AZn8bkn5T1K5i73K0UR6/17NGSC8l7HWqSgPmhIUZyzznWoymu8pLzP6+Af4mBrGhpr0PKKbzdLK0OQXsGfVSvH1M5hj4sIMe6Yc0WUfpEWhKg4d0Lgp8NhTQBsnlBrC8iiVLixjucTq0//MbFwqB3sFd3iqPH4M2LdbWiKLF1hyLAKi/XDR250R0NjfEruhe4qKhJQjuTnF5vSUXGNqSq4+L7tIT+Vn8NGX63W6tdDpPi0z6X/EOwJzKx/5NhjwLcbDBFFIJdLHRyiNTUWFIvubG2k3Df6fGzup3v0CAlBcVISTudkW1xUtBWaLD2nVBmGhoUhPkhuSrYg8ET4XzGcgbNRrtVBNOrfZNl0o3BKEolQSC9Vg+tpPJqFfJZQgDt8oUrEkJmLR5iMY8cnvIHkJXVlnOKEMBjTo2ROthwxBQEQEevTqhfj4ePjbJEpmZmZi9erVIuC+cuVKQZGuSqPwYAxoGYXzm0agd9NItGsYjOCw8DMUiS2MV7yTChJL/K5xZYn/axBT9ggkpRJRWAY4f8z/UGIhT7y7BO99tVq82lQaVB5UIpRlf+3EDY/PFr+TJrGzg0C6+nzaImDa+WYg3JU6MY2aN0dkTAwObN5siYEE+vmhoabOB62S3fl54GFFkR8U6+M7/t9PpwN5sBThq0PPp/2XsZrbTF3f7lUgnlwBxkVOwoCPxP5j9psQ3NWk1081G81DjEaThFhpxVaLKJ/pU80wfaMBC0ZGAQ8/BvS6wP7oaTrTquDJ3AEyxXIj6zgTOstTvj22UrKJPvEwkEkckhTi9Pu91wWRXUIF0iovt9iUmZ5vOpWWp8vNKTYYy41mvV6nM/joj+l0WAST+YvSt/P3WBqg0ugMHaYKfiDOAn0pDG6IYHonX18cKCsT/mPaVL2CQxGoJAOSo0h1R9hyIvEbWqrXY3TvPkg7dgxlmsx07UTRf81NIDYkTCgjWyFihxQmRHNxDATwc/OSGRpWoYtNJaq4qm9nrJw1zr23idbdvzvFpnz1Oz9h1YGTQnEOUlgBbBvlhEV27oyW112HoCZN0KZNG3SMj0es4r/XXl9WVoY///wTq1atEoF3WicVYkUBfugWF4GO0UHo3CQKXTu1wpESPdLyizD2tksQFRZkyZwUhxot9xUBExrlYWnX3nutSRi1KA+DDsvX7cRNE+fKzHZAuK3ovqKwvRufmCOUCIUvR1eDwaHSJ6y7KC9P1HBR21PnQmXOrWyB4tq0RlRMLPasXy/iY7TkWNwsWqNAaIGszc+zVKhkRWbFwzbVTvtfKbGRyro+Kz/3KpDaWDYqkj3QMTbC7nyfCO8FmHoa9EKx2BdRc0nH5PHexnXF95g2lEpWPZrS87/WoKg0tzO2kZ4qA+dVFSoSQnjtFd9hIP2FicCxREurOh8dGk5pVJ5fWmooLirTmZS4hsGgP63X6VYadfjCGJq7GlNFsTaAcyBde6rSsB0h/cej+Udu6Spuii/o+YoLgQia1Pw8wcxK0VJK8HpaCg18fTGkx3lIPqSlPpRdiQJEBfkoLCsVtBiOMtRJ103abgoD5iSjoPKoWH0bwkJiL+p++fe8iaL6nluSeAzIyEBWYQk6v/A1UvKK0EmnQ69KKMipQBpdeCFiLrwQjBF17toV7Tt0EAWd7El6erpQKBs2bMCmTZuwY8cOUYfDnrCa4Kr3x6N7O2t9E9vsdEHhbmOB2G1M2WkE0lCxPI6fOo3eo15DZq4EORCm3rVNE1HFsLi0DPuPpSEjS9bT4MvD9evCOEhElF3XSVB4uHAJH09NsayfOpZGIaHC5VqZNG3fXriwdq9dJ2rBiK+cjQvreHERdlndpswwJ076e0YIbdrnkEmrvb2yfs/Wz70KpDZXjidviqJIXOha2iR+mIxSvCquJ5pkId9VB0I3FWMYTIaiJeIIwqr6pfn111JQ0K0VEQUE2anr8dnHwLLvLO4stPGB/roAo86gS9Tr9H/qdKafSo26P/F2roVBDjImRFeebYq67QMwxEBI0Rl8Qc11OnQKiwATuFhUiO4ICmlG1BeYHTIm0SwwCAOat0BWWkXACxPHyJ1UUl5Woaa17SCI4mEuiRpdoPXBPjo5mG6tFTKoV3usnvuEC8tq5xKu116JqNqWlIH+b/yAonIjOuh0ON+VOhY6HcLatUPcgAGI7NoVoUFBaB8fj8ZUMI0aweCA+4mlY/fs2QPmmTB+snTp0gqD69gyFnu/nlrRRaW4r3ihyn+lemy0dO6iIcVtJR5BE0AvKi3DoAfexLYDx+3wIFScH97K0xNhHO25xqFhCAsNsyT8qVcHBAcjMjYGh/fvt9SyVz/jgUG1Yp0tUOtu3cB2dtMCUXisVNp29b5/8nKQZf1esUztNMUYtYV6zQdwt3svxNlxl1eB1MU6qadxV/qWqC76UK3p1i/NAJgv4ecLMKCo5necWcJPUSZUJOUyQM4cEP4w9qFeTzcXq71lZACsAS7aDAAi7Li2nhoHHFKG4q9L83s4+LLSgvyD+Ehj0VsVJZVGFQiS8IXiDqgwM4wF9AkMFpYDFQBht9yY0kQcQ4qKiGkTFISeDWNQmGOhkBCbHC0XYvoDfP0ETbc9YXyF3EpqIiIjB/SrMXjrCK9EW49xF/Uhf5szAZe5WR4Wh48ASrxiY0I6LntrGQrKjGip0+ECnU5QergiOl9fRHXtKn4i4+NhCAhAZFgY2sXHC2VC68S2OiAz3ceNG4ecnBz07tQCb4y/BQtXbhLWwKsPD7GW5lUGoLVELIpEmCI2y60iygQ3m8BqixZGPPs/LPl9i4U7k6cMR3YzMXI8zvCA0BRAq6BgNG/ewgK3VeeEFljzjh2wb+s2pFg5qMTHtrkcjuax80UXobysDDs3bECaQkOiRWFlG8ux3vre0fClyUm99otNm5wIhs1kotJ/VLwK5OxYWK4TgyAyrnrDLcCASyqOPDwCiK4esZ9okHDdI4dYJ1UqKSKxqEwMPsCWDcC8Odp++aWRZvuZcQ13ZpY7O4t7nGGFdGY1OwazjUYBq2TeBi0KCv2AJDrkvx0DgtAuLMxSYIrf4gwlP4DarGlYOHz0Z8Y9iMqiS0xFL7FdWh+8n8mDzqgKtXxIXdo0FvQmvhqaEZcnQmOF8B5aIpe//ROyikqF+6yfXi+UWVUloGFDhLZti4bduyOE6K2gIBFQNuj1yMjIwJeLFmGvkk/ywA398N7kEfDTlMLVWhVnBMsFdNf5iMQmo9CW8NdXP12B5+cusyhdKgU63Lg+dAtyV+a/dB9SWKeRXdCBSravtnQphYahx6CLcWDzFhTSxcqXJjAQHc/vjZ1//Q21EJg6MtKR2It3VRg5XYaXXYbMlBTs3r7NkkQaqckD2Zyfh1NWdNVC5cCzGsAgm1kgKOTJqq7V2Xa9V4GcPSvG749MJe4/CDj/An5jgObNASoPe7ELR89G/z7dXERoCc4sJgTqZYIhFQbjIdyct2wCCvOBuCYyyD7FCucV+3U42mMCjmGqBRtWE7PZH8CftvV3uXHEKu4kbnxh/oGCToJCS4GuJD5Jx4BAtNbWjSguRB5jQ9xgDD6IZeKkjdijwqBjm04w1gZkv2ybvVkJxa2NUHHRAlLjNjPG34InR13p3lwkHQfSrfietNwi3DHvN/x+MEWc4MlK212nszsOVzvUGQwoDwvDvvJy7MrNFbxQzSJD8MGjN+DaGy6220wFJaLkfqgXEn2XdTRFxDYatORsKaKxPtQ//bR2F26e9AGMittUnV/bTvmy83hAsDuP+Go9FirSdkqJ2w7nny/K9O7+5x/hViWPVdf+/bFl1SrhhiSXGoXra0tHYu8hqYC6DxyIY/v24cCB/cJdSlHjJ1nl5fiHFroULjfJEWmk8o9axk6a6Dx3/OfFq0DOjiVuosAA5Ut66ZVAsxZA/4uBBm6cSdNSgHwlMdDe89PiiIqWMF9mo29cB9Al9MM32qsvBcCTlyeEnEH0K3PfEHs2X1RuJCq01dfHR9C1U9TNhr839/VDF8VFJbix6JJSNpFgGzSNOnAmFOZoigJxw6H1QWHsg5NOKhNaIRJceqbQbFLzQghF3fP1VLRs7AY7LvM3GAshyWVoAyA9EebyMry/ejee/WETckvKxXjo1mLQKMYBUsvRonCcB81mJCgIMx+9DpOu7IFnRl2OoPZt7CPxlMbOUCL8uxlI3ZOAkux8BMdEIbotX1UbUXaZA0lpuOju15GdLxGFVAY8EdluQirzMa/h53wBuCaE8dE0ba/kdbTo1AkxzZvjxOFDSDlyFEFhYejcty+2/PYbMvJyLYF0V0k1wxtGo/15vbBr3Tokpp4UZW0pjcPCYdAbhOsqh65gKZ9DJg++CUAb+KIyoRa1x7HoaFnO2r97FcjZsXSMrsoTDS2NO+4Crhws3Uruihps5+mcJzV+WcjIq4X9Mnu3YSOZR7JyGfDF/6wBdJn8Vw0SqEoH/gCAdwBsVZK07EJp2Qo3FtWLEm0woE9ouIBxMlGQSY4U5qO38PFFc5uMZJ6+6S/Xwj5VhcS4B9UzcUC8v7kCK7Y3cvZ/VLNr3Hhxd3w/8+FKH9LuBVyT/QeB5t0AX38g4ziQlYzs/GK88csOvPP7LhFgF68DT9c6nciQj9RYJlR21L48JuSZzSJnIdlstuxqAT563N23I568qhtad2otLVkXgvW2QfK89CxkHDgOv0B/xHZvIzjLLBpbk/eRlVeIC+6ajsPHpXXFgwAVoD3XIOeRfLh8NjV5U11ntUZ6XFgEGrdogZbx8SgvL8O/f/6FkIgIdOjVC9vXrMGp7CyLBcHEQ1tKdnvzTnLOqNhY7Px7LZII0GCOFpM6wyNxvKQEuxWLl1yfCiCMtGg0flVuGCoNJmWp3jf31v8susurQOr/Yt0H4GPLMPtdDDw2qXrKw9kzixKERone4ibFTYWWCOXJscDRCvBY8v/c68EpJASSR74t6l7Db6r2XK/SjKhj4EgHRUQJxJaaoc6tlpHMNno92itkjer1WRoXF//GjYsbmFqDgveqUF1CeZ0xKnFX4Y6iKrO5U0bi/psHuDc9jIckngCadpFrTYWfnQpknURmdg4Wbz6CT/7eh+3JVsBbZR3xy96xYRju6NseD13cGVEhAUDTJoCGHqWyNtTP1WJkyVv2C/htwy6t4etvP8zPvJobJszBz+t3i9tpQREVYq9SvbZAE2Mf2orwWkQcg+JxjZugXU/JEHL84EGR99O6a1ds/f13ZObnIU+B2roU/+Dc9OmDnIxTOHboMFKVADppUCKCg/FXbg7KrMEeWsfM+aC/j0mEfC2YKNXnXFIenHevAnH1G1M31/G7RjiRhA0x83zmHMmo60j4kvMEy9MSeawY8FNffMY4eK9fgOTLqqoFw3jI2PskzbtV+A0m148nxeIm4AvLjVzdWNQ6HWrnPKFeGBAkypGqz80JpKOaFkXXsAj4aihAtPWt2QY3Kdos3ODofyfCSkUHcRHYPz9XMclKhReBVeYPFZBK3Rjo7yvK3nZjHoU7wnVMOgmExQKhjBYoKKfkfUAet1ozjmbkYt2RNGw6mo5NR1KRllckaovQovL3MaBFVDDaNgpHv/aNMbhrc8SFK/BsxrpatrAeDtwYX3F2Pk4npKBhfAv4EBGoak7NrsIM9EdeX4Q5S9aIHvgRLbnKYkkEats6w7QKJDIwGE2aNEG7Hj1EZcPCvDzkZmYitmVLbPn1V2QVFggLxFUeLMaFug8cIKyP7IJ8ZCsuTQI2jpKs01o6l+eJbooV8gHp2ogLAMCAelUQh27MeP27xatA6t+aaEf0NoDHLH945S2gk4OiZoIAMUdmoCtuG6ePploWzGp3kalUtJd1GnjwThmAl/IKgOpVVap8Dej6JltgL15KJaFaAzaMqKIl1uzQnoXVZEAqgK4adwbrRzBGoooaOOdxksqA7p/q7gidWsVh8+eTERzoROk7e36u5fETQG4hEBkLBEUAJw8CMa2keythB2CsQuIoafybNAGiG7jksnI2tKKcAgSEBooN3JFM/WgZpn30k+VjBgcUVXjGLXQT0l3IuacfyNa9pVUg3NibxjVGm+7dkJWWLmIhRQX5Iqi+/Y/VyCjMF3Ve7FUxtDdWcqsFBAUJ+huVRJHXlfkH4IASTFdeB6IOV1X+yp4bV3gVSP1eZzqMZZS8Y2fg1bfOHC1jFqczJWeVu0JkEiHAlZR+tTQ//AbJ1CvlQQBz3e26CvdRZ1CJCH8ztyye63naZ2BYK3RxaQnLVZ8672FiXlNCOvV6ZDExUXFz2BQHqsKwKr906BW9sfjV+yrU9aj8LpsraI0knwSyFOuvVU+JwjuyBSi3KHPHzZKev2FDgDT4DpIKqzymSm6Y/fUajH1jkeUqe1aF+qGqvPl/pnXb40dmIFCNnYT4B6BpbBza9eiO3f9sQI+BA0X8JS8rC/s3bRKQbNbwsFcozN6wQxs0QF5mpsh3YYIqhW/4UaV6oXIPMeyP1PQ8nc3teRVI/V09HsLoQZEy/R2gvU0+NHmqMk9VzCTXPg9Pm9wsbDcMxjboU9dmqRN5RRdZZYHUg/uAp61GkWIMOOZMr9n5Za1XIr9kKroN7Yn6N55gmdmlnosZ/1CxM7RCOvr6olFwqChAxaqHFC2KqsKQY+KA9h3l3MTESjgzqyQyLkQ3By0E/kvLLCdbotVOJAG7lQJcSmPP3XctXnzwhurPBgEPVCJZ2UARi4A5UR50V7K8LSk+wu3Ufan+aBy28L8f12HMywssZWkJnqZisLfh8BBA4AKtPYIBHCHdCJZQ4dykF2nVrDmatm2LfRs3ghnkDeLikJaUhKR9+0T8y1XloX0IJqsyv4hjSdDpUGiNe7D7888VdJWrr4ZXgbg6U7V/3fuW0w43rC8rUkzgdIb1NKqOjfkbISHWzPTKLApufpb6IKUA+ZPYhjOZ+jSw00Ltw8ChGzjiak0m0WgrlPwy24a4m4okRO1pl0mGEtEvNzDGN+ICg5BbUgIjAQNKmr/FEcT5vuo64IprgDib7YyKl7uLVvkyaZDJiVS+rLNy93CpVDRCDqjtXz7rfjzE3pRxcyNCrqjY6rYk0zKtDf5Yqk5Wa76rfPOMz1fhqVnfWUgbGa+i+WhvsxGnfCWpgq5Doq7sXcdVogWiusAIyW5L1uUGDXBs715B708EVsKePaLoGJfInc1N5UHTJocqrw8D5LuqPBn/8RvcmeP/+JTUm8fbrBCxAfFdgZcZR1aEQWyVHZcbBl1QLPXpLLheU491+/Xa+McsAG5S0FZrQIzDEt5r606nj08Wj1BOsjzRspa5lUtYahgifGip8AugorREvOP6m4GbhkoaF4qw8jKkQqDbzkl5XFCRzPsAOCmrJtKH37tjHDbulxkiV1/UGT+/VxfTVa25dvlmQqafnrUUby6whggYsqfysBcloVVI5UGtz7lino8juhYqGkavVfcWGXI7tu8oqk2yBC3LHp936aXYtXbtGRxZLj8AwRa52cg2mWy518cCkJzyXqkwA14FUn9fCO57koKJ1CV33S9HSl84NyiedoVrIqLqaCp3n3nnDmAqc/wswgNhXZbpJF0Eky0ImKKRQVjlBC19NgtU8yW3HSSVCDc2/stgOV0oOj9/mBf9IOd2Dw+bZpmx76qs+RVYL+t5U167tRVuHnE3ugydhjIlb+O7GQ/ipkv+e8XpTqRnYfTzn2L1FitlG5FW3PDtKQ8q7QRl0fg5FboziLTKS0Ylw8UO9vdHbGQDlCksA5zvdr3Ow6GtoqaTW8Ka6SkFeYIWR2UVAEDTX1sr2q22/6s3eRVI/V1Z+kDkd2rsEzL7nELlQVpqUq9XFYZb3Wed/Rbwu4UzjnFP7s+eEsaA6HNmOIOITiorKlSaBnSp80dWf1RqKSrfe373eZC1vNsqFbjtQPl3Oqh4Eqa2FrGiJSuAA3sBuurGPum6VXcsAVg43wIdvi4O+PHHD0XgfOK731pO5c1iIvHvoucRyTob/wGh1cFg+bNzfkBeoeoolNxWXDR7GwznmwqbVwt6FjtU+bZTQxuOoW1GAXlPaEAgIm3Qg1FxcaKWubvCOjF7y0otMGyF/YHa3vVkG3c7P0vv8yqQ+rtw3Ajl4e3N2UDrttJ9Qh98ZXEKTz3TuDEyQCzlNwBXVKMrHiSJoSclCllL6ZaikiAAh4EYz7ybVLp0+2lqptAKsYSiv1gKvPkyQIK+YaNcezzGkd59w9ImH2TbL6+iAZU8oamFxYi/dSp4Sqdc3qcTlr87tgJhoWsd1Z+rWGnyq1+3YNpHy3DgmNW+46JRyzuC6jLOROVBlxSvJZLOfkX6is9KSzCpHQAAIABJREFU9xVPBWpRLy3BoXqlwdcXRndq4fDkYTZje06Wtsog9RwJEtfVn1mvfyPxzJe0/j3n2TaiiuzWi3+QyX81LaJuSIEMuKoU7876uGOI1qXzNIDXXRgS9+fBypeRpznGSbm/eOCB7IxGzeJWP6L1NmUa8PFsyfNlK7ePBL7+EujRC7jGRdTUR7OADBpkUvP9/cF9OP98Gk9W+WPzflz5yLsWahVSnSx5/QH3WHtdmHRPXUKY69LVO/DC3B+x+whZPKzCBaXV4cgVRYuDcD0qEZ6M6N6yl1BoO3aVSJHWImNaFFL6+9cgSOBEUSF2lRRr836Y28QcJ684mQGvAqmfrweBQnTFSvnOttRADQ2aOSQpJyUSi0KXAE/NjhILb71Gm6RIjo61NiOhsrhGURist0tl4coeYf+BuEEQEcXiViwpSkgqx7Z1o7TGQkOBxs1kDgsTIilEki38TH4e1QCY+Bww4yUJsyVqiW3SJXh+X2DyBCCJnniNUMEwe791O9csEHKEbSPeQcqsu7pi7FjGXM+Utxf+hsffWmL54IoLOuGr1+4/K9xZJaXlWPLbVrz15a/YfoDUklbhaYdQPK6Aow2FbABU18y3ofKglWa/KsuZ88ZkKP6oCaKusuu6+i2h9bEmJxslVvXxh2JdV1YEzdUu/rPXeRVI/VxaBoMl9wPhod8QteohIZQ39WTFYDERSA1snBCsDzL6Vu0geNDkgfMu5ctG9/SZXOnOhk0KeVKqkJ+KCqBRI0kd3zEeaB8vrSJ3ZOi1khTygn7AU8/LFn5aChw/Bpw+DbRqDYzgsMmytQH44D0gS0lHJPSZc8J/SVxJ5RUWLn9nsiY/GzJU0t6zbspXCywjHNoG+Oor5zmVL3+yAs99QPokKe2bx2DhK/eiVyfJ1F/fJPFkJuZ+9xc++WEdTinlZdUxEjnFt4SOOse56BLAIO0zCVqg8nB1ZaksGJbny6bOkCNafnfnbm9hARLVQ5QMtbBybkXzyt3G/+P3eRVI/VzgkQDkzkT30uJlnh0lT+apKdKdpQo3TTLxqsJT9ssWxhJ+r+lZcI2fg5sxWXCFkogBWraRyXkqVJZ98BrCkfm36romVAVy1xjgBkXp/fKT7JdtN28pa59o5chB4JflwOYNMiGwMqECIeGhkmjGiP+WP2YgjFZSJTLzi1/x1HvfWdxZLD719F1XY/Ld14D8WXUt+YUl+GntTnz58yasWLfLkgyojovKQlUczgpt8fiuFsvgvcwHofJwdo/ts6voK5XWnZ9rKwRWd67yjUb8nZejdV2NATCvuu2eK/d7FUj9XOlJlvgCN6oF33l+lNwIifDSwCKFAqEioTAusJglECoRKgLe07Q5EN8F6NpT/t96wqvYADdyQpGpPCpLfKysb/XzYdfLBLvHngIGMkYPiR5rqZCDt2jlWEm5+pyasRBPteHTsejataurI8Tytbsw8rn/ITvPmnBIhBaz1UcOvhA+Bmdnepe7cfnCnPwiLPtrJ779YxtWrt+D4tIz+bV4WqAlQBicliXXXidapBU/1xYEc3VQPKUweM6ZIHyX4qyqpKvtaq+zqTBIDDat/+pSoLkzlLPyHq8CqZ/LZi1Sw1P7J1Y+IY8Olwiv40nWZDlu6CxcxVP7W68Ba6VXrYKoFCjdzwNINU+0GIWncybg2VMcKpEjkx+pICujT6nqQ983QvKD3fcIMFgJhG/bBIQryYFUbo6SLr9fAnw+DwPbXIe20V1QVFaAgtI8/LJ/MUrKrTBV7ZD+98iFuPvuu6s6SqRm5uL+VxaIjVsrcdHhggZ+3LBLERVW2VZd5W7FDemn87BxdwK27j+GdTuO4O8dh8A4hz1hrIIKgMEsxjI4ImeVaAgfZIKgirQitM6N0loWehmt9eEqu64rs2JTYZC66TwAFTloXGnoHL7Gq0Dq5+J/BmC0GBqpNGZ/WnujpBuLgXVV6HoiB9TT44GDZJXiDhIC3DIMuOQKaT1ohdnaGekVLRn1c1obtEYY/PZkDgtdbXS5XTQQePIZ2XvyceuYOKeOSgD/9jMw5x1c1OpqXNRS5t5kFKRg/qYZ4veeHZph+qM3i3gAf5r6ZuPW225xG3VMVBNdRc/M+R5JqRXTDejOGjKoB0Zf2xdXXNhJ1DCvqhxKSsfuI8k4cuKU+DmanCGKOvFfZ0Kris442p9apxpVqLP4BXdhKg81x8MRdXtlz0H/KFEkaia7en2jkDAEVNfFqTS2KT8PGdb65l8CoOvYK1WYAa8CqcJk1eKlyxUkkzzRMw+kNiUtFWDQnELrgFbIuPsA/p1CxfHokxVHxOAyT/2k/rAS0Mn7uVmLQHQtJc/t3wNMeVy6xT5TUE/paVbGYgIEtPEX7ZMoZJGdY3vjmk4jxCeJp/fjm38/Em6liaOvwquPDHGyGu6xMNFlxIS8dxf9juNpFeqtiL6iI0Jw8XntMah3e/Tv0RatmzREWPCZW3lWbiH+3HYQqzbsFQWcGAR3RbgR0D1FhUHF4W4khvgsWilVyfGwHR9nkMqDFgydjupbQ/qSaKLxakAKTSasybXEuqj3CPKyIh9roI9zoQmvAqmfq8zkpYvE0Lp0B158o3ZHSVdWUqKV5Zeb7YQHrUqFCXZDNYc1UqJzg9YmcfGUSEuDCKsaOjFWaRJuYdkGAN+ulP8yMK7kagjCSbLsaoVKj8qOMaARN6JZRBvc3lMyd6fkHsOXW98Vv0+9/3q8cP91VRpKxX64uypKRu1Tc0G50YRvft+KWYtXY/1O1jd0LHRvNYgIhtEo0ab5RSXCNVUVUWnxuS1X3b6p2BNtGuWIITL81ZwNXsWMfFEO147QsgrzD0RJeRnIhktgNeEcWlp+vV6PxqHhosRsTci+okIkWOt8sGDJ9TXR7rnWRs2sxrk2a55/XhIxEUpYEYrq+X6tPWjZfqkAJj4q8yModAvRPcQNgfBXtUYFP2OeBt1anohtVOX5meNBSpJpbwBdu0vlRqVIIWUJA+nazYiWkwoYuO1ahPqE4IGLJAS43FSGWX8/A6OpHJf16Yjf5pBuq4bEsqmygHjFNg8mpWHB8g3CxZVw0rnLyeFouA5EnTEnpkO8tCaZIzPrTQvajMqDG76gMXZT+GYw4E1VRqemtgYja3eUGY1CQWiF6oSU62H+AeLRSWR4wmwWOFraVmrgnMonNiQMvjVUx4T9/paTpS1Ry0TXn9189HP6Nq8CqZ/LTzcy+eWAy64GHqnBDcvV57W1QiZqkuNmfQLExgHpqTJYTqGbKjKyatUNXR2LO9cxR4Nj7tQFeIWci9yhkqyFsLRxEG6ofBbmoFDuHQFDTg4mXGy1/H7YPR+HTu0UlQVP/ToTgQHuOnlcfBgb64QxCxIVrtl6ALsPn0RiSmYFBNcZrVI5jroXaMIaL4ptwQ24XQcJqf53G/DilAruRrqumBDojNTQ0ejVaoKcFUKaVWvG18cHUYFBSLMteKbToWFwiCj6RMkpLsb+4kIROOe95OwXJGc6HRqFhMK/BmNm2cZyrLeOh0YTF96bNOjiq6m9zKtA3Ji0WrjFysRLanFuBHUhp9JlTINlX6dNsY5g4fcyHsJaGowzEN1km1dRF+O17fOeYfKU/enXMoudz8JnomjdWAQOZGYCzRjyZYHeJ4G9uzB2wKsI8JFxBunGek8gPG++tCe+fYOFGD0o2vridlxdYtPNL0JmjjV3Z+TwZ/CPigpu1QYYfueZA2Qgnjk4VCKkYFlpLTfLi7kh0HXEDCBXXVocgZrPzxnUZsKwpGxuSZEoL6sKlQKpSPwUi8JoNmFDbg5yzGbRJ9kzifLyNfggOjgYvkymrUE5WFyEw0olSgDzAVQdQleD4zmbm/IqkPq5eozuyQQM0riTzr0uRJRRPQ4c2AfMUwL5/NLPnCM3IEElX7Nf7hp9TAVRZUFjcSMmay4tDgEOaA74+gGsr0JXXCvFaTL/I+DHb3Ft/Eh0iiGyU8rKfYuwO3UzWBzqi5fuxfCrKvJd1ejYz2jMDJjPdHOpl+3btw/xo96x3nXvwxI9Z0+o7EkR07a9zI/5YxVA8IAmRkF3FrmqXLFGVOuDwW4l00b0Ssr1qMBgJOdkwaS2LZSH1aIg5HdtThYKNMrDV6cTrq1QxbVV0/O6Pi8H2da6LsMBLK7pPs6V9rwKpH6utJXKffxE4OLL626UzAvhRrxMSWZkKVcy1tZQMNPjDzbyZoCnTebSUOGRE4toMYoKUSbsmKVo1QTD7VuAl55Bl7g+uLrjMMsQS40l+HLLO8gsTBMkiNu+fAZd2ihuL48/iKYDEYOviPaaMGEC3vlbMT9oXT3yhGQdVt1X2vExeDz7beDzb6RVJuYkA1j+g7bapLAGGBuxAWpXeFKV6JB/tLU+YkLDhOI4pSD66CNqGBQCVhOknC4vx7aCPJSazQL11cngg3A/fxBtZfDg+7UqJwvlVmVJPSkrgHmlyjPgVSBVnrJauYHRRpmr9cJrAJP06kq4udD6+EfhTSQE9mNC5s8SUa0QFc3GjYPBdHJlURj3oJuLbiw1LkJI8m3XIsw/HPf3fa7Cg2YWpGHx9vdFgmHz2CisnDUOnVrZILpqY2o0bq2SkhI07TeuQtVFyxB6XwBccmVFFyNpW776QkKcWRqAsSFu2HR7rf4V+HQuUMAyW1KYOCgDclJylaRCbh7kuCLXFRUAcbCqqHxV2cVFyFXcRcF+/mgQFIy0sjLsLypEgckIWhtt/PzRIiAABnvKrobnstRswm9Wqho+JD1u3sxzN+fZq0DcnDgP38bDmlybdz+SyJm6EmaSs7jS/r1yBNxk6MI6m+T+kRLC+9IMoHO3irEQNXZDlBZBAFEKieTDd0OXmoIJF78Ovb5i3nVKbhKW7PgAtEhYGGrJ9AcEOquu5OjRo7hu0mfYl6iCaG1GQquRqLnzzpcuuwWfSJaABd9Kt1XCEQm1pgVGYZzo1eelu08R7rK0MJggyGQJtTKgWm9eC7nlLXRB8YdFmorKSkUSJOMhtCyOlhQL6ybSxwfhNRgcd2X+afVsYExPCssi93blPu819mfAq0Dq55thPRHRXVRbCXiO5oJJhCcUCm9uQs++XD9nzdGomEE/+TGAG+n8JXKzJO+XbblaQpCJWqLQ6lrxI67qeDu6xpGZvqKk5Z3AdzvnoaA0V8REJt91jcgPoWurLsRkMmHFut1485MV+HO3DUW9OiA+f9cewKZ/pDvv06+kAjl6WIIhSHSpCuNfD4yyJl8qUCWCiWke80hDeME+5XqqHi3pipoxnpKXizJjOaKDQxBE5VULwnwTs05nFwSQVlaKrVbriiylLhZ9qYWBn4VdeBVI/Vs0AmCsJd48VQukKs9973DpJ6dcdS3wwLiq3F0/rp37nmTbVRWggCkf09Y3keNs2UrSrLDY1CP3oFlkW9zeg2XXudeaBaxUldziLPy45zOk5soqjZ1bN8bsp4eLjPG6Eo6x3ZBncSQ5Az56XwT6BiOvxA678PhJwMWXSVceLY0mzaz0+VQqq38DOsUDrEJpDTgLs5jWA4PljH8wgM6/kctfRW1x824eHmnJ7SCKioHz2hLW9yguL0OwRmEFR0SgIDsbJ0tLsaPQ4p77CoA1yFVbA/wP9eNVIPVvMVm1b5sYFjcrNZO6LseprURYl6iw6s7BmDuk60YFJuTnS/+/FoLM4lQqv9eIG+FbZsL4gdNFzyazSfz4aFxaJrMRa4/+jM3H18BslqkE1/bvKjLWe8fXvuvxp7934tEZiwWFSZsG8bihy93Yn74d6xN/QU6RAh4gy/JcpY4JLY2crIqZ+cztIf39dTcBWzbKglwa4abBGsS0RnjS0Sb98TIt4WFybjaig4m6qj3LjAokq7BAWD2qRDdpguyMDCTk5WKXtWwBOeeUwjDVfbnOzfu9CqT+rfu1LH8khkVXy9ekxapjuW2w9RRK9xVP8XUlO7YAPdx0WyefAB67X7ptXp4pC1eRYZjuG/WETGXCzG3Kay+I+iC3dBuDVg14xmZWerlQFL6Giu6Y9Pxk/HrgG5EvosqgXu3x8G2DBCFibbi2mBfSc8TLlqx17biNpjK8v/Z5lBlLgOnvAO3l8wjwgH9ARTg2YyDr/wQuGgQ0bCgTMpmYqQgtDSoQVhhk1jjx5oQyqcLM8gjChPl5USEild8rvDLMR+E6OKA3qez10hkMMGssI+31RH6dzM1GU5V9mfGW2FiUl5VhZ/IJ7LPmgLD6l4cTeip7krP7c68CqX/rdx+Aj8WwSDm+6Me6HSERSSxlqwrhsGr52LoY2SP3AFOnVyx2VZVxsBzuqy9IN9WseXKDZDJdTGNZDpeiorFYwXD8/Wgc3hIjzrO67cqMdN6Y4WuwradlxuGM3ViX8AtO5VsZjRuEB+OWy87D0Mt7Y0DPtvDzdUaGXpWHsV57MCkdVzz8tiBipBurfcPuuKGLNZHw530LsSd1C9B/EPD4ZOuNtkmKXG+6tHZuA3pfBDRpAiz/HvjkA8s9zA1hzWUSw9AZRNiBNuMkKigEIQpUl5v5GfxVOh1CIiKQr6XA4eseFITSkhKHikE7M6ENGqCsuBjFBZoiaLSGQkJQkJcnck/iwsItSYgNGjeGsbwcW44l4qCVA4uZoePdm3HvXZwBrwKpf+8BU75fEcMinv/zb+t2hDy1P6rJhK/rmAzdaWMeAQZd4f68LFsKfPqh5Oua+4UsZEWXTeOmkjOKwWb+TrlnGHQ52ZgwsCIai0qE7ix/HyoR26+RGYmnD2JH8jocydxrcW2JJQ3yx6W9O2Lgee1wXsfmgh4+ItR9luIte4/hqVnfYd2Owygpk9Dk5pHtcFPXey1W0pGMPVi66xNJN8PcD2e08CrpJKlOyLrMw8L2zcBLlmqUgqqET60isKg8tAWQY0LDHbusSGHStClOp6bCqCXfBBDTsiXSEhW+skpWlxaFr58f0pNk/EmIXo+Y5s2RfPSosEAaBIdY4iDRTZuitLgYW5KScLjUUteFdXcmuv8iee/0KpD69w68DeAxMazIBsAnC+t2hMz/UH3g9cGlNvwGoEcv4KkXqjcvH88Gfv5Ruq/e+1jGQYQSaQJEx8gsdeZIfD4P+H4J+re+Bhe2qKi06M6iS8jP4A+DDdRXHVx+SQ4OpO8QcYiUXCLZKqYcMCjfukm0RZm0bBwt8ktiG4QhPCRQKBwWejKZzIK65GRGNg4fP4XtB5Lw/ZodFejaGZvp3fwSXNTyKuiVnIrsokz8b+N0mNjva29LGhNHoubIcGOnArn5dhmHW/838KYVecdoBlUerQ8+DVWtmmzIfpuER9g9mdLtFNuyBfJOZ51hfQSFhSGsQQOkJiSINmlFOWPebdS8OfwDA3H8ACumS6FVEhoZgYQDBwT3VgSJGomso1HZuhWy0k9ha1oqjpVZaFX4UBUTfar3Vp1zd3sVSP1b8rorJmVvLr5ZCCzkkJRCUswdqCth1vSEB4CAIGD2/6o/ijlvA7+tlBbHWx9KZfLrchlE79xduskYZL5jCIJ9Q/FQv6ln9EkrpKS8SPzdzxAAgxPeJlY2TDx9AMdOH0BKXhKyizIcUpxX5eH8fQLROfZ89Go2EOEBVhJ1KrgP109FcVkh8OA44EqG15wIM/SJtisqlOCCqxWG899Xysx1B8KIkRquDvLzR7SdYl0GPz80btUK+Tk5yEq1yVfR69GiY0ecTktDXmYmckqKBXmis8JRjdu2gY+vH5L2SSAxlRPbKC4sxJGDB5BZkA/tWJq2b48Thw5hS0420snhJoXwOqtvriqT7r1Wzrt3HurdDJBWWhazqA9Je6T9ZnYypVEs8KGiTOpi2pjM+NrzUoHMdaE+uytjpG+fPn5CPhlbadNOWiLM57j8Gvn3xx8CEo9iTN9nK2zQ1ubNKDOWgW4tvd4gLBLVAnA2BCYipuclIz3/BJhXcio/RUBumeXuTAjNbRTSBLFhzdAisj2ahLe2q7g+2zQDpwpSKjI6E75sL3mPipK5MbRCyH/Wug3QVEGRMYeGfGgORE0q5Mdat5F6eUhkpHBbZZ86dabyoPurSROERkUhYc8elJWVISU/V1CeBDoh6GzZpQvKSkqQfEgG96Pi4hAZ0whZaelISExATlEhAn39BOMvXVuNmjYV7q6/c7KQZw3cs7BLPUCpuPKi1s9rvAqk/q2Llco9vivwMt20dSgvPAXs2iEH0K4j8LosrFQnQkVGq4EFrmqSTuWL/wFLv5aPdPtI4NYRwK8rZD13KhEm3r37Bjo06o7rO9thuLVMhqJITKXQ6wwiD8NHWCRV+5qx/gitldLyYhjNRuiU+2lphPiHiXYrk2/+nSusHUGY+MYseTk3TsKYCVXWCgPnVBoqY+7JZGDAIHkFac9ZY55uLdK+dOsBrFpRAT1FPBefUhR9Couw5IPofXyE4ggMCcGpEydEHgZdUwVlpQihe5BB7+Bg0Jo4nZKKzLQ0oTxMRqNdRaQO2TcgAM07dkBORiYyTpwA3V90UVFSEhKRlHIShaUlCPD1Q6PgEBFYZ5u5eXlYm58r8lcU6QaAtXe84uYMVO3NdrMT721VmgGVagggj9GUF6t0c41fTNgrE+4oF1xU/dhDdQaoJgMysDtvYc0ROnJz/PN34OP35UbJwkvTXpOKgxQo/S8BHrkb+nITHh8ka6NXJiw+VWYqg8lkFHkjtEwMOgN0tcD39MuBr7Dr5EaZWT5nvjVoTtJIWh9aFB2VChWGFdoqs/GV2AHeeBHYsE6SMs77Ut5LKv+nxgO52aIIlZo2qdKXMG7CeEZEdDTysrOF5UHIbbnJhIyCfIQFBIisdCqY5h06CHjt8UOHsCknC3qTCcyHZw2QAKVWiO1chzeMFlYLlQUD483at4feoIfJaBJWTHL2aRhNJvj7+iImOFQoKaK1ThbkYYc1cE+/I0M3Gn1S2ap6P7edAa8CqX/vBF9oecQkCy+T3upStFno190M3PNA3Y1GcSXBE4SOzIc4chiYPVOW52VuxFPPy/yIQwck3fmmf86geK9sMnjiphVBhcIfGhMGnY9wcak/NalU/j66HBuP/S7jOUwWDFDqppMRlxu/Cg7gwGl5pKVYi4Lxb1QQRKJRmPsx6VFpbdwyDLhDUzbj9ReBjess1QeZfd40LAK+vr4IDg9HeWkpipioSVoRsxm5JcXihySLalZ6XJvW8PXzR/KRI9h9OgOJ5eWiDgnto7jQcIcVCInWCgwOxonDh9G4dWv4+sucnJxTGUhOSkJaHquyQyggKiK6sErLynAgLwcKIQ8//hOAYmZVtorezx3NgFeB1L93gxE+yQox+AbgPlmXu86EqKeSEtm9K4FYTw2Um9iYkZJ23FOxGIXqXTdlAsyk+GCfAy8DhtwqT+HfLESITyge7Oc+AoybKQPvZuKixL+qg0sn4hgyduLe13L1oe+x9cRf0nogyEC1NLh+J4/LeE5TpWgWny/lpHTTqcJ4AWuIEHnFGimcb8ZMWMXwdaZMKEI32CN3C5cXyewjmUwYGIRwKl2NMCO8oLQEucXF4pnZLuua++j1YF4GLYOUxETszspEksKOzIREkp4QyWWPnZfB8ladOyMvK0u4xug20/FHp8OxffuQkZuDPCXPQ42BcI6JyjpqLIeG1OVVAM946nU9V9p17009V2anbp7TysQ75DZgNPMK61Buudrq757xvgwy14WkpgBP022SI10sLKvrCclIh+HxhzB41V9Y1q+XfHbmhEx8Bnh3hqCCf7jvCwjyqz1uJ1cec9WBJdh58h9JvMm5UZUHFQRdVMzaJqqMdd85h1QCtEBUYc4RFTOVR14ecO8wyZOlpT3htaQ5eXA0kJ8n4h6kcGdlQVoMFLqpyENVVFoq/tVKVFCwiH0wqO7j64vT6enYlktUlBwHNyOCjH31emHNqMI2qXQoqvvKbJJw6PTjxxHTojlOnUhG1qlTIv+DSprCWuwsp8tyuVnFhdhfsW4t6QzIxuuVasyAV4FUY/I8dKvVAmFA9/ZRHurGhWbpynnoTqsC+eZn50loLjTp9iXz5gArfpC3k4aDdBweEsPoWzAqPQ8LooNhjG4k64cQmnr1dcB3X6F5bGcM7VRHZYZtnpksvIt3vI+TOYmSjoXZ9SqXFy2P1JNSETAznM9CqK423sH2qGz4Q+XBLPTJE+Q1pHd/+0PZI118rNS45jdLLRU6uqhGaQVQmbAwVBmtDioSmxoioQGBiFTiKrQicouKsKeoAKc1VCbcjDozx8TPD9FBEhgs3V4GSzykWYcO8AsMEPGOlIQEBIWGwj8wAClHEwRtimp98F7mgNBldqogT1gepF5RhLUJ2JVXqjkDXgVSzQn0wO104Mqy0tNmAF0JFKkj+Xs18P5MGVim5UELpK5kxI0yJ4PiYcVquPNWjDiWji+bRcM0YTJ0SxYiMDkJJp0OxUbpinmyTx2DG5jIV5KDz7fMRGFpvnRNEW2lxjy44Yu69YqVwViOLXcUYbINY2QeDOX7JQARabzn+puBux8ADrP41AIZD6Fby4lwM+HZ37aSIUvbNgiUZO/F5eVIKi7EsfJyQQuvFbVwVWRQMEL9/MW16fm5oo4IlUhgaCgat2mN8tIyoTyMRiNiWzRH8pGjKCotQXp+XgXnX4i/PwpKyRhgxkGFhl7pj4HFOoY31tUXqWb79SqQmp3PmmiNmNnuoqHho4Hb7qiJNt1r4903JDqJlB+PPA5c2N+9dqpzF7mrPvvYWo+ErgxCeD3Fx1WYD99H78OV3/+MlTdfB+PYJxBwYB86nTgKP18/7NiwASVFhbiiw1B0b3xhdZ6sWvcSost6JGQDRv+LgcfJgKNAdWllONvsOYecP1oqtDoY+3lxirQ+iHya8DTQV1lrKg/CpwnxJc1JJeSHtsqD1kSwrz+KjeXIKC1BiskkMtjtiZpPQigwVRFriVBIisgYB9FWZaWlwm1lKi+78RIlAAAbcUlEQVQX7qy8rGwUlRSLsrmWuutK41SdHI9aNVH5M7MY2ZXzZJtqrc65c7NXgdS/tSZ3yXAxLMIwP6yhhDl3nvPhu6ULhKdbVkb0YJ3qCsOjn33hp8Ca36XrRCvc2CZ6kH1izy4EfTwL3Z94GpvengHjc6+ImEH4bz8jvqQARfkF2LNtK3QmPcYNYBy29mXDsV8FhbxYj3seBK4dIgdBlxXdjtrAuHZ4pKKh0mAchEqElgZdg6uWy99btQWmTbcyE2vv5WZOWDMVOvugNZiVeUZRLqYeaqND3MRpUtOF5GzHJjUKa4wQ3hseGIg0KgSTyZJNHhIVBbPJJHJJhPDZdToUUnkUFkDnQLGxSjzLa2kIZIhKOctKatb+O+Zqj14F4upM1d51twJYYvmSLFlRN3EHInQI4aSb45WZMonM07L+L+lGobvE0UmX2eLdWDLFQ7L0KzRKPIKo+C44sH4dzFQg/JakpiJ8yRfoG9MQe7dtxfGjR3HX+ZPQIFhTxc9DQ9I2u+Tfj3Ds9H4Z05j6uqSk51zR4qAloc4b4x4MlhfkSU41JoGqlS1pTdCqI0UJfyd6igSVl17p2hOwrymPy8OFIpyixgyoK4kVxKJTYTDZwk7BcYZIqAkEByPvpUnA1MJQ/wDkl5ZYAuExoWGC1kQoDM07UWIsR05xEYptCBm1D8AxUHloXGXrFOiuZJ30SrVnwKtAqj2FNd4Aub6JrZSwk/sflcHb2pavvpAUH8+/KrOZPSU7tsos8H17ABvUzhldMg5DP78HLSHd29PRoXM8sg/sR6pZB4xT8nC4eWWkI+LV53Db8OFY/OGHMJT44L4LFdeRp+ZHabewNA+fbnpD0pwwk/zNOUBYmLQ2WD2RJ3PmeuTkAISxUvHHxAHxXQC1sBKzzb+cD2z+R8ZDeA2Vxpixrh1S2D550Rgbs5aFrcqTc+NepORgzFZ0BrT11K2wZlmYikWhZC6NSSQHlpSXC3RXmYNaIOpgqDzI66vJEmQApwcADX1vVYbuvdbeDHgVSP18L/YoNXuA2MbAnE9rf5T0hxPCaYcYr9qDYY1ykjSSIkXNMTmzUaLRCLNk9Sr5nnra+iAlx5OPoN9z07DtlanIv6C/TKDTiO74MTR8YxouHzIE38ybh4cvnAYfvWdrfSdk7sN3uz6RtPA9ewM3DQVyc60uJP6d/GCkeGFp2qbNpIVCoXL5eqF0PVEBUFjgiW6vYaNcUxzq87/F7Pz10t2l5G24+C78C4AlEL8AwNPQR+oBiZkjdF2p5XBdbM/pZXzKEwAslIkA0Resfa6QutVEL942OANeBVI/3wOm/FrpZusy/6Km5odQ2CVfAtu3VMx8PrN9nhDnKzVRVgC4TFxSS7QuRGANT0jFopaxMJIyvnPXM0YY+OlcDPDXY9fGTQgqDMFN3TyXq7Ps0CIcSNkmq1P2u1jGo+iKYqY5YblxcUCIBO0JdxQJJzesBfbtli4mVUHzfrqxrr+pemAI5o8c2Av8/ovML6Elwsx1lfiQyYpUWgy4S6EhQKIqsissA3CV+gFNbRamqpzZy7WXkK6qdKVKouYOetEYJFrlWiveq6oyA14FUpXZqt1reZCSYHgmsr3vocQ5Tz7TxvWS2Zabmm3uQcV+iYxh3If1GbgHUG4HsFj8Rggq6dZJw+FJKS2Gz5hRGJaQgkUtYmCc/q5MWrQVsxlRY+/GDSPuwIJ33saEga7xY1Vl6KRin7tjBopyTgFRUZJGhC68f3fIvBQGsBmL4AbOqnykYLd16xA916K1pGUnUqu2hMpl9ltqb4yjM2hNU05bd0rUFKH7iv9WR4lQQ1BdnT4z3sLDCAEp62vr0c+1frwKpP6u+CQAr1uGR0w+sfn1WXgCXrkM+PMPICnhzA2t4tgzAbBe7zQA1kLi8hoCecgfLiP3g28E7mPpBg/L2tUI+/lH9Jg4GeuemwzjS29Kt5Ad8fvrD/Q9tBs7N27EZU1uQssopcZ4DQzxWNYhfLPrY5hJIxIUBL2fH3xLS1FCdJqtMB5EBUuLhAgrxkd6ng8Mutya31EDY6pSE3Rx3TZYG/TmWtPgkOnqdoQKhIqELi3+Tgccf7hBMUmRQk1EtxQDKfRJUXEwUK8hY9G2vBQATUPqFa94aAa8CsRDE1tDzfJkLmE+hF2+ORtoSY9xPRLGSlb8CDAYTrZX53kCRHTSlcAsvN1OnmImgMfF59zAmV2tBoI9+Oi6t15DO+Ya5Och8fAhmOnCokvGnhQWIOKJh3DRoEvw59IVdotNuTPUH3Z/ikOndsHP3x8BQUFoGBuLdl26Yu2qX5DPeFjzVtAdOoDIyAh0efQxrHvyMRgnT5PvB+G5VCJ0V9W1PDAaOJWmjoKxB6IRuO4DlUTZmgx7aJ92IwAiG/6o6yk4F/r3KpD6vcpEjWyzxKr8/YF3PpKEd3UlhfnAqp+Bf/6WiWdqDQn74yGohgwSjGUw81dW/3EuXQBsV06swPhJwMUyDOJpMYy5A9cu/xWrhgxG8TU3OLf40lLhv/BTjOzbB4tnf4CH+tCQcl9KywsxZ/006H0MaNs5HhcMugQZaWnYvW0rcsuNKO0QjzyyMx8+AP1n83DbvgR82709yh8YL2t0EOzgQXRalZ/sg3dlTRUp9DBpTTkmnZOjh+4lGhh8z2WqunvCjENaHAzS/24fOexew967nM+AV4HU/zfkKQDTLcNkIZ5X3wJaEzlfC0K0zbo/pcJgLIO5Bc6FXga6nwjXJPeJTCd2XVghbrC4nBBUupFqY2MsLYZhzEjccTwDX8RFwsRCXqwI6UiOJwk465XmUmxasxr3deOh172v07/J/+CPo0vRvmtXXHDJpdjy159Iy8hAwUUXo7BDZ4BEhwxSm4zQz52F5vFdENm5C3Yu/ALGNzQsua7PseevZC7PxLHafui+cvQu0GTiweECJSWEZjYnnwEoerQUlIDwVtEdRrcUi6FvAbAZAPM7FJ4bzz+atwfrDLj3xntnsLZngKgkayk8uivuHOOZmAgtDGaAM+s44YisSFe58ITJLzLHyUx6d2UAgL/EzVQab30gCf1qQ5YtRdTObeh07xhseOVFGJmRHVUh5msdBd10DGSv+RXtjhwQ2emD4+5AmKYeuatDXvLvh0gvScaQO+/E3m3bcCozExlDhqK0a09JK0LFwRgHJeEI9M8+iaH7E/Bttw4oY5JjbR0kXH0g9TrO0dBrtXGwhwAozIxVbUy+EV7Lwq158+hNXgXi0emt0cYJ69VU9GGIuZnkqGI2sjvCYOe/24AtG2XBJMIyieapXIiYJDs26XFpZVic3ZXf6vSKtQD6iSvotqL7qpbEMHkCet07Bonff4d0xj04r45iCaTxIJx10WeIO56I4JAQdPXtizYNqkbwumj7+ygLKsaVt9yCX777DsU33Y68Sy0o14pPbiyH7oN3EXE6Ax3vHoNNb70Bo8qU6+k5YrIiFbqjeJC9/gkAeOguWdFRyi8Arvb0UL3t1+4MeBVI7c53dXt7EsAbZ/hKiMPnhku/vW29a22Pe3YC6/6SyoL1NWx5phyPjm4p5mZxg2cSmLQSalbovtggmuTGzZoWtRXrMZmgH30LRp7MwpdNGsD42FNArz6Ony49XZ6Hp09FXHkZuvTsjaikGDSLdL1Wym9HvkWG4SR69O2LtRs3IfuF16WrypGkpsDw9Hhc+c2PWHPvKBQNv7N6+Ryurh2V5XNPSmbe+DNzYhw2U1YKvPkKsFkuqcJpyIKDXvkPzYBXgZx9i8mAI09z9r+MdHmwLoQaVCU9CN1QhIBWwqSqmQqVRohlP7/0kMKwnXmyRsriJ5dcATxKXVlLsnIZwtf/hfOnvYrVD94D47Q3gNg4x50nJgANooD7R6FxbCyiI+PQP2QwgnydKABNa9tPrsPu/I0YdN11+OmHH1Dw4gyJoFKzx2175rot+w7+K37Atb//je/7nQ/T/K89PzmMfz3zuMw1ed+a1+pSx1Q8a34FPrKUACCggihdbw1ylybw7LjIq0DOjnWyN8rJABhgd4itd/HRCK9nYJJBSVoYVBjOILYuNluly5hPRrQW+fRk+VSWUa0lYQXCvpOfxf5PPkIGCxk9MA4g4s2umIHkZMDPF3hgNJq1bg19qQG3taOLv3IpM5bgy73v4ZoRQ/Ht/z5BIbm9ysqdJ0my+t9LzyD+hiHIPXoESfkFMD/0WOWdVecKKq0XJkngBOHMziwye/3wwMKM9EnjAFKtSGEy4VfVGZb33vo1A14FUr/Ww53RXKvg3mmZMBfLmfAUSGXBimxErhD6yOB3XcsYxTVW+4WriL66dwRGpeXi84YhME1+EejipIgXN8aSIpn78u1iXDt8OPb/vRM3tXOtQuHWlD/R4ZZuWPTBbOTQSnz+NZnDQTekIzmWAP2UxzHsaDK+7tgS5TNmO3dV1sRq/rQUWPQ5EB4OzCE2ooqSnw+kpQAvPwfkWApRUXlUJBerYrPey+vXDHgVSP1aj+qOhn6XawDQWa1CiBi/YEE2KorVSiJvdfup6fuZaHa5aLSWM+518+eiUV4OWl1/Eza/OR3GF16TJJKO5FS6dDdNfgxIPIrhDz6ElNXJ6N14kEtz8tX+2Wjfpyt+/+F7YPxEoGUbyW+lIq1sW6El8O1iBK1djcsWL8WKG66C8SOmO3hQWMmQ9ecZIyOFyg23VL0zwr05V5/OBfbuUu/ne1h7pmXVR+29o4oz4FUgVZww7+U1PgN0wWWIxEEifeYu8PzpWvMI+rtuw/V/rMOq669CUf9BwNA7ANafsCfczE+ekOi3odciODAQnTqfhy6mPogOdhIzUdpi3fKEkD34d9tGFNKSWfAdcCpVZJc7lNwc4b7qcvtwZO7cgWQTYL6PNZE8KE+NBw7tl1ULCWZQ64hUpUuSKRKBRer3H79V72SuhlI/tyqNea+trzPgVSD1dWXOnXHRBfeTeFxWxJvJMhG1JJv/QdDC+bj8q6VYfsXFME573TlVDIPJzLzfswt461Wc178/0o+cxLCOFRLmHA5+zYkf0eOWvpg3/TXZz1PPS2p0Z8W6TiRBP2UChjLznLkfjJk0cJCfUhPTdvSwLG9LC4Jxj2decq9VEj0S6kxF8vKz2jboq/PyU7k3q/XuLq8CqXdLcs4NiFS2EnJFski6sGpJDI89gAsnP4eDCz5FBnQwPzzBef0TQp+5eb/wFLB/D0aNH49dy7bg8hauuXi+OjAbbXt1xuplPwKj75MMuSRBZEVAR7L5H/jOeQe37U/AVx1awDhfFqv0mDw/Cdj9r5yHJ6cAPXq715WqQHg33WFWpmAGi6oI6XJvCN67PD8DXgXi+Tn29uB8BghJlrVUWeucNc9rQ9JSYZg0VtT+WNgsGiYSEnbp7rhnboBpaUDjxsJ9FRQQgN59ByIuowWaRVSe/5FfkoO1+SuQmn4CGYwxLPoeOJVhny5eHQVhtLNnopHJiGZXDcaOxQthfJFpQB4S1jp/apy0GhjUpzvRUWymsiGwvO5p4jUAvPq8LLcrhfhjUvV75T8wA14F8h9YxLP8EY4qBYeAdz/2fM0PZbL0rzyHduf1Erkxh/9aA+Ok5xxTl/Aebqo6PbB7h0iQO69fP6QfTcHtHR6BzgWurj3pmxHUJxDfL/gcRlodHy8E0k46d19lnYZh2tPo88TTOLhgPjJJb8KCUJ6Sd98A/iQXIetAXghQqborVB6q0pj/EcAkVikk1PRgjWR3B+y9z50ZqIoC4aJLanFJXUFEhVe8M1CdGeD7R1oUgwigL15mrWxXnVYru7e0BPp7hmFEYhoWt2mM8rsekPUznCkCBs9jmwDPPiHcV8MefhhHV+3DwGbXV9ab+HxV0tfoN/wKfPDyS0D384BJz0uUk7N4xvFj0D/zOIYdTsbX7ZujnHBadwLaLo2Q1TNGWK0GutiG3ObqnWdedzoDyFLgu/+sBb6TtcGUMh6Vwc3d79d7Z63OgCsKpH3Pnri7Vy807NZN1nbZuRPGrVtxavt2sFi3V5HU6pL9pzpj6rYs1E2epUU/VK1Gt5tToZs3GzHFhWh1483Y9NrLMD73snNLgIFz+vRJE3P7dQgKDELXHuejXXF3xIY2c2kUXx/8AF0G9MKKxYuBUfcAl10tn5WsAY5k724Ypr+AO1SKlc88HP8YfoO1BO5782RtdXeFCCy1rC3BB1Of1rZEhl3WhfLKWT4DlSmQ9v374+lp01Bw6aUiAc0if/yBBi+8gOC1awXVuFeJnOUvQh0Nv6GlhC0LRn3wmXM+qBoapP7OW3Hjui34+cpBKCaH2M3DnFs+PE0HBgG/LAc+n4eLrrgCx3cfxe0dXYPTmsxGLE2cB0OILw7v3g3MJWuLThZ/ckRfwmf9ZhGC1/+JvjNnYfWER2BkLRhPCUsOj2DpcEW+XVk9Gn0WF8tRqP+ZN/PgaC2VzqVKTpKnnsbbbi3NgFMF0rMnXnvzTYTYKg91bFQiTz6J/O3bQVoNr3hnoKozoLFAfIF35jq3BKraur3rf1mO0NW/YODcT7HyxmskdLcyyvjk4zL344FR0GWcwi333IeMdWnoHeda8mBGQQr2+W3F3l3bkMfT+NfLZT4J4buO3GbFxdC9PR3NmjRGYEwMDu7dB/OECqf4mpgNaxvHjwHj75f/J5/aVxJZ7bYwIK+WAoiMlG2zdrsUViZ8we22vTfWmxlwpkDa33cfJn38sWBhdShjxqDpvHmCIdZrhdSbZT2rBsIYiMzce/VtmR8R4ATWWs1HMzw4GoNmf4Ttr0xDVmQUzPc+4jyuQHp7/pSUAI/cgyYtWiDQNwRXxAxFsJ8T95NmnPvSt8K/jz+WfjYfZma509JKZkIi6yU5EAbQX34WvceOx8Ev5iPrwoHAFSQZ8JAcOiARWBS66qqb7U4aE9KZUPjMz08Eko6pg2fRsOs89CTeZmtxBpwpkAHvvYd7Hn0UllW3N65Zs9Bi3DiB6/67Fsft7eq/MwMJAFqKx7n/UaBzN+l7dwHZVOUpSDgC31eexdC9CVjUKhYmFmTqWEkND0Juo6KAt14DNq7HTXfehX2rd+C6NqNd7v7v5OVod1VnfDHrPYlumvgskJnpnK6e9O3PPYnBP67ELzdeg9JXZgINVQyLy127fiFJE6dMkNe3bQ8wYbE6wpwZWluUxk2B92fKqpZSvEis6sxtPbrXq0Dq0WKco0NZZjmNXtgfuGWYTK5rVPObpeHFKegwYCCMJcU49OcamMgyG6Et1W2zAswS50bYuAkw7Hr46fUYcNnVCD8ejdYNXC/itfTwJ+jYrxuWL14EjLgTGDxEWjR07TgSEig+8wRGpmbjy8ZRMH7+jWdfD/JVPatQ6LOU8Mszq9cfmXhJ10Jp2QpYtlTEjxShZnHNfKveKLx3e3gGvC4sD0+wt/lKZ4BcGZLrgpu5Sp1BFtgGDWvOElGKRg07moIlHVqg7I67JBLKmaUj6r/rgE3rgDnvCOqStMPJIniuZ06Ii/L1oTmIatYIO/5ZD0x/V1oS/n7Os94P7hccWKNO5eHzRmEweVqB7NohM+wpTKisbsIiXXQMzLM4GGNMiUeBxy2U92SFdn0CXZxn72W1PwPeIHrtz7m3x4ozMBAAC1dJWCs3WHVTZ85Do1j3s6G1/Xy7GFH7d6P3tFfw++jhMnjOwLgzEbkfccD4B4Dk4xjB3I9fD6J/08Eur2FhaT7W5PyA0znpSD1+HPjmZ8lSy/wPRyVz2fqmf+D74bu4bvV6/HjFQM8z8O7cboXa1oQCOZ4EsBQuKVHiGsv5urlCud5OSllkl+fSe2H9mwEvjLf+rcm5NiLmBFir1LGYE33wqhARRCVSzcA6g+eXf7IAm557GtkNGsJ878PO22TuBzOpWVjqnmFoGBeH2EbN0CfwMkQGEn3smhzLOois5ulY99svKKJLbOH3EoHFuIAjIevv118gZOtG9Jj0DDa8OR3lVKyeFGaKPzdR9lATLqxjCQCpWEiJQlZfyu3XAyx1K4VBpAWefCRv256fgcoUCEfgTST0/Dqcyz0QgUUklpQevWQNCq3QImEuATcjWilVldQU+Ex+DMOPpeHLuAjXgudkkqUF9PFsYM1vuH7kSOxZvRU3t2ftK9dlR8paxF3ZTATQzYTtzponK/U5UyDcZOe8gxiYEd29B/Zt2QzTkxUYbV0fgKtX7t8DTHlcXt2hE/DaO67eaf+6hMOAySyRZgEKg/s9w2RCppS3ASgdVq8r7911NwOuKBB1dF4qk7pbp/9yz3S8MxlVChUF4yD2FAVdPoyLhLhWe1xtUv/O62jVtAki4rtgx8cfyszzKCeU6Nq6HyOGwFBehsG3DYdxlxHxDavGTvvH8aXofuMF+HTmm0CfvsDjU2SGtrOiVfn50M14Ce0vuBAFJ0/gREAwMPIez74DB/dL1lxKdVFYnD/Swut1smCW6pJkDISxECkrAJDK3ytn8QxURYGcxY/pHXo9ngEWk7LWcyW1+bBRzplx/fylW8RFRaK/eyiGrNuCX66/GgXn9ZHtO2OZZcJbSTHAU/Qrz6Pzeb2QfyoXQ1rdC1+DX5Wm8ruDHyP+4p74aeFCaVldda2kNmcWuiM5nQnDK8+JHJD98z9BDoP9A5m87UE5cgiYqNQ1qW5dFmM5kJhQMf7BoU+fKmI7iuxhuN6DT+RtuhZmwKtAamGSvV04nQEicqQw3kB4K1E7Y5+ofNoYFyFyizQojiQpEX4vP4PbmPvRIgYmoovaVEK/rtb9ePoxoURGjRuHXT9tdbnuh3YoSw59gIim0fh3wz/AjPdlTgldOqRGcSTMAXlhEq5c9C3+uOM2lDzzcvV4qSqfSaAmLRC64Jg0SCuLFqUqCz4BlpLNXQgPDq4Hk1x5Bu81tT4DXgVS61Pu7VAzA3cCmG/5P1lqiQYiweBjT1XcfJxNGwPt3Kj4Y+P60r0/Ey2joxEZ3xn/fv4pjHSPqUFde22Kuh+pUjGNuhnhkZHoGN8DbYu6Ii6sRZUWr9RYgpWpi5BXnI0UIrCWrABI8cGN1ZkFlJQI/bNPCLZgJjyKIlKeSKzUPg2LSLGYFCW+K/Dym1V61goXE757Mhlo0bJieeC1q4G3LN5KRtP93e/Ee2d9mAGvAqkPq3DujmEbgJ7i8akEPv4SeOJhiX4acAlwXRVrX1B5UInQPaRAZA33j8Tg71fgr/vvRk6b9sCdY5wH4hmf4Ob+9RfAT9/jyltuxb71210mTtQuZWrecSSG7cW2TetQSETSwh8qpzBhA0cOwjD1aYw6lY8FjcI8n0TIPrduAl55Tg6/Z2+AWfruCjPQc3Ot8F21HSrmh3hmsIh3/3F3juvJfd4FrCcL4R2Gdwa8M+CdgbNtBrwK5GxbMe94vTPgnQHvDNSTGfg/C5wT/2Uj7D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4" descr="data:image/png;base64,iVBORw0KGgoAAAANSUhEUgAAAZAAAAGQCAYAAACAvzbMAAAgAElEQVR4Xux9CZgcVbn2e6qqu2e6e5bu7Pu+J4RsQACBAAJREEQBxQ1RI3gBJUDCveq93P+qF5FVcLmAiCAIsgmC7BAgLIGE7Pu+77N29/RSVed/vpquTk1NVU9V9wxJ4JQPZpI5W73n1HnPtx4G8QgEBAICAYGAQKAEBFgJdUQVgYBAQCAgEBAIQBCIWAQCAYGAQEAgUBICgkBKgk1UEggIBAQCAgFBIGINCAQEAgIBgUBJCAgCKQk2UUkgIBAQCAgEBIGINSAQEAgIBAQCJSEgCKQk2EQlgYBAQCAgEBAEItaAQEAgIBAQCJSEgCCQkmATlQQCAgGBgEBAEIhYAwIBgYBAQCBQEgKCQEqCTVQSCAgEBAICAUEgYg0IBAQCAgGBQEkICAIpCTZRSSAgEBAICAQEgYg1IBAQCAgEBAIlISAIpCTYRCWBgEBAICAQEAQi1oBAQCAgEBAIlISAIJCSYBOVBAICAYGAQEAQiFgDAgGBgEBAIFASAoJASoJNVBIICAQEAgIBQSBiDQgEBAICAYFASQgIAikJNlFJICAQEAgIBASBiDUgEBAICAQEAiUhIAikJNhEJYGAQEAgIBAQBCLWgEBAICAQEAiUhIAgkJJgE5UEAgIBgYBAQBCIWAMCAYGAQEAgUBICgkBKgk1U+owg4OX74J8RLMRrCgTaIeDlAxGwCQRKQaDY2jqSN91yvoly3stLv+W0X8ocijoCgaIIeFm0AkKBgBsCXbF+DucmaX8fr+9nH7PXd/DavhP+XvsQq1cg0GUIlLOAu2xQouEjGgG3NVPOWnLbDD+pTdI6dvNnVvmjeN+W39ftAuD2bub47H/SBBYbuxeiMst0RE5+MbL37bf+Eb04xeA+WQTK+eg/2ZGK3g43Ah1tek5ryenfnDaszt4k/WBVGGNsVqw6W8MuYxJOBcOJAHoZDXG8DQ1v8Bw+SN5V96alcRq3lTy8EIkjWeXb9KL2s2Ll9rP1/Uv5xgWp+FlBn+GypSyuzzBcn8lXdyOOwkmdUKmYFevLQqxvASG99dSu7Mqta36mudmGXEeboNNG3NGpvpTJOSRtXN9tmqzwZwuk4daait9iWfaXiVcS9E4mgZh/6vlqVmJxaolF5nSbwTg/CRKObUNWOv8H19jbegsWtPy+bpGNoEwMnEjLy/t7IShrO4JIvKD6GS4jCOQzPPkeXr3dabnyR/F+ciWbxhR+Mud8CBgbAYZxHtoCNP4sdLYUKlbwJF+bvL9+nWUTdtocraTh5bTtaRi20z6Lzon/FBL+n+fKOlboe/Rvpx5qMMdPxEHjM/+0EkubZiuvjveTw/gtGL7cYX8c+5DGNYm76p5zICt7H06bvZO0U6zbT4q4O3x1UeDoQEAQyNExT+YovcxXZ50aC6fz2KxYlVotnc5l/hMwnNJpkHGs0tO4U1qdfdblRO+mIipXGim8W+TGbt9m4H+2vtO4iQMwbEwfhKNB6Dqwd2c9li/airoDiUPFdNSxNbkTm59r3p0nDs1CIFYiMcfKKq+O95UjWNihlGMHOINfJO6o+7WNoKyk5YhH9Or4aE1hUUnm48BQDQ4GjpXyNnVR0xNN9DJOpGzH3BxNZ62rTls+oqHDj4CXDenwj/KzOYLOnBu/H39hg62a0+1LXOJ/9L3p+Z2zHL+bL8r+Kjkv2WQ5bbud6N1Oyl56LeAa/Um30ajgq8xK8e5RnHr2OPQb0K2d2TyTzmHR+5vw8QcbD/XBsU3bpF7U8kTTWhuJ0LjtJILo3PiTVskjWlWBcZMGov/AOAIVikFWDQcS2Ln1IFYu3d7mXZiGfzX/pu7SfLvUNhGWXeoxiKTq+m7nc5n/T1HJkGMl0vjvxF11/3Sw47hJN37XEY3Hr9rMyxyKMkcIAp25SR0hr3RUD8NtPkqZJ7ePvaNN4BB5zI3/hjPMdkK0/6Bu6NW3Ft16VKEmFoYckBAMKKgMB9sU11QdyWQGak5D/YEEdu2ox7ZN+5FoTrdvlvMDvBnXJH9f/7xlo3RTDZVKIsb7kcE8F2PPmRIVkcdZ5x+L7j2qXbe8TCaH999chxWLtxbGznVs0V5JzUgvSTcCUB2IxBhndE638yHxp8yK4ycPwnEnDUc4GnJcsC3JrEFWiz/cfKivLB5M3l5H82FKO22knppLa6q0AfI//EiJXOUPYXF2TvL1JNl0rKTnJEU5SjqWFyhlndrfv6P1eVR/4J+2wXfGhH/aMDkc7+PHw8nPia6Y3aCYzpxVOZDHxKmDMWp8P8R6RBFQ5JJx0nWOpvoUNq/fi6ULt7Qnkxy/N3Fb/RwLiZgn+o4kko7GdEh1NSd+DZNwh1nh3K9OweDhvYqflwFjrG++uBxbN+4/tLEn+W+Sd9f/Jk8gRCLmxl4Yb2Ru/D7GcBlVGjG2L047axxClYGi43UiLKT5HxJ31v8s3wf1U5BEonPjr9rJg6ScPgPiRj+7t9c5E7eO1Ylb6k5wwNvJOcCJRJzWpJ+9pdTDTkfzLX7fxQj4meQuHspnsvkOPZyiV8dHakC1FMIYADWEEpMwiNPPOpYZX7OOJinFP0z8sWCUtn7k9pO6/WM1/14YS9WN3S7g4E+bMzJkZC+cPGOMIWkUVUiUMIXZjIoNq3fjnddXI5elvbf1YSpebL617hu2E72T2saPJFIgkOjc+DJTxUPEOP20UVACHkiRA9u2HMBzj33Y5m1zm9UvZB5vIvsGvYRJIuZ4eXRufAcYelKl8y6aikHDjR87fBoOJvH8kwvRUJcslM1tU8/JPFroyyCr8HXxS6UA7jMLTT5hGI6dNhjhSKjNnGmqhrqDCSz9cAvWrNh5iAR1LNTfavlyy4IWUiFaCdCqjnMiD+s7tPHMs/zCaZ9xW4dOfQippMOVcngKCAI5/LgXPrray2qrct3lqWB8HGP8NEjsAr/D4xoeRBaPJe+qm2fz3DE/zI42XGbdXAcN64EZMyeATrJd9nCgsT6F+W+uxuZ1ew91o2Np4pa6M2ynbTdpxPPmFrm+2+lM4a9ShUBQwYXfPB49ehnc7OkhyeC919e0tVNoWJv4Td0MADm7JBKZFRvJ4swg+159anDOlyehqibsqS9S/b335hosW3RIbYYcPkjcVkdro0BW0bnxjSZBTT91FCYeNwSKIrn2QWS9eMFmfDh/faEMU7Gg+da6L3SAtx3nNp5e0avjozSJVUkBPrZw4NGxXctgV8vvDLdk6+N2uHGTnAWReFo1n1whQSCfHNZmT20+uNrLaqu17vIMLvNveXLt9Dpe8nBK8utT99RT4JvVKOpmIKWWGXnuIIKVZjcXfvME9M2rQLx2XWo5R5VNDi8nbqv7Zn5Ts6uHTDKxbmpum4yJuxSZG7/fVCdNmT4M004eUXSzdXqfrRv24Z9PkMBx6NG2a19reaTxrTyJEJEYJ/nKq2KT5SibTyWHj+6DGeeM71B9ZbbKOceKj7fhrVcKU2L8Sl2WPTX9r8Qa+jFyVewcFmWP0L8T4Z/xxYkIR9raopzeoakxhZefXYK9OxsKv9YT/Gepe+rJacIqRVltLW3wpfWb6yFfwCR+vSd3bh3v6Fk8xJr0j5IPNJDzgTl3du+vYpKzIJJSP7JOricIpJMB7aC5grRBLp1KGNe6Gak7a1hkJGXLcjfk3WTtRlLrxmt0GZkT/w6T8AD9PHhEL5wxcwIqPWxGnTVe8naa/8ZqrF66o9Aky+h/ar6j4d8dbAxOG1sxAqH0JP3kamwrlyBTySxef2FpG1sIkvr9ibsbbrIRiBa+KnaKFGX/oj5Hj+9neHqR5OP1WbV0O9741/I2xfU92qzUg40vUF+R62J3sAAjdR9OPWscxk8eCMY6/rR1TceSjzbjvTfNfby1i9zzyeGZFZl6G4m0UWWRpMHC+D5nuNbre7Qrx7EKOTzFG/Snkg8UYmqcDjtWkjGbESRSMvCdV7HjVdZ5fX3WWzrk/VMrfQcSv8sNEPJwGjaqN3r2qTFUHcGgAiVgU0dwIJdTkWjOYN/uBqxbtavtZmZtXMcK/mHm83kXWaegt0LpyJz41aZx+Zgpg3DijNHebAOdOLsH9jfhlX8saRN3wQ/olyfvbyDvLLuNwcll1r65FIg7fEP8MknGn2i4fk7r9tdz23yzTyXGZtdn6UhvqrK0yLWxK1iI3dKZBMKb9DuSv28gJ4BcdG5sGRjrQe1/9VvT0bt/zPNsrF+9Gy//Y3Gb8toO7ZKWvzaSCrTwDha7CI9cH/8WU1oPGcXWMKk9yelgx9aDHY/nkBu31RusI6cJQSIdI9ulJQSBdCm8hcYdXUfN39JplLybRo/ri3jPKsMd1rexmgNNzS1YtWQ7ln60pY1B2uiHs71sXfaU5meaKTmgkx3BKBa5IX41k3E7/Xz8KSMx+YShkGV3XXpXwMd1jhWLbWobnR/M/TM1PbO6cDI2icT+Lsbb2sZF+Bv/RefG3zA9lU6cMQrHThsCqcT32771IJ59dEGbrvRd2hWphwzJIGue4CPXxmZ1OoGk9deSdzb8IHRx9djAUIX6821foTpO74Akvy9xd/1/WSQpwz256ryqiD4mcAuT8F3rS5ML9IQpgzBgUHdEqyvbH3YIiJyOdDqL/XuasHXTfqxdsbP9GtXZRvWA9oP0Aw2kG7QeDJyIpCNbXlcsTdGmw4clQOlaBA55/tzY7Q2An2p2Rx/e1BOHY/DwngiGvKs0ig6XiKQhiQXzNxgfqfXhHHv1eS1TWxa0UMyC3dXUJJCrTAIpRd3SWVA66efzG9t/Wk7GBTuDQ+Ce3busnX3H72nd/m50un7tn0vbnLB5Wn81eWfD961qrMiPY7NYJbuZ6peiFnRSYfEW/fXkXQ2zwlfWflOqkf6b2h4zsT9O+fw4BLx4k+VfZvP6fXjhyba2nPw7XJ4nQUMKiZ4VrcSk4JtgIOO48fTqV4tpJw1H/0HdfduQcjkNu7bVGbEuO7fVtYGWpXFr8511v+gCN+7OWp6inTwCQgLp+qVgYFx5fbfjZIV/YHZHbpZTpg9FqKJ4LECpw3PysqG2uIZl+ryWc1s+ciaR6Oz4+Qji71R2wJDuOPPciYi4BLuVOjYv9RxVRDo/kHs2dXJmrSGF0MZmEogjGdr6kaJz4j+DBLJRgNSEZ543sSzvMjpVkxdTm+h02nWfSEzIbsyaNgQ1ck3sByzM/rfUfosQyBWRn8R+ySrYxdT2SaePwcRpgyFJ3j5rischafXdN1a3PWgcIkGSonKV0ysr5M9VPgYJJ5sFJx03BOSAUGELHPUyt9Yyqqpj55YDePfNNW1Txah8fuLW+vMtHmGmRFJwjXbIo+a3e1G+TAS8rbQyO/kMVy9IH1Vz47eaBsfJ04fhuJNGOIr6nYkVfZxLP9yM999qayTlGf5o8o76qy1GUlNFgMqrYlNMj6HaeATnXTytNf7jMDyOKqJW4zHZQog8aIOjDcWMAG+XPsRyUCL11VLTU6iz1HOrl+/E688vbYOOvlO7MvVwIxnNjdN75JrY97qIQH4UnRN7FxLrTgP44lenYsgIb/ElVJ6kgLdfXdnGYcE4ZOTVY6YEEpkdu50FGXnCGc/pMydg1IR+naraJGnu/Xlr20jNPIcXkrfVfaeT3LgPwwr+9HcpCKRr5/iQ7SPODF/JUuIOyhmio2ssbR7btbMzjzSagW8FfXP0rGgVJgcLwRjlqnnKGXtzYwovPbMYe3eTxq314S38ieRd9ZTOwzgd2wy9pLYqkKGl73bqK7+brdt77NvbhL8/YHjoHhpjs/7n5O8aKLuvSSCXszD7FRUoRfJxIlLeor+hLs39JnBC6EWz469/73Po1rPKM+S0ab/y7BLs2t5WhaSn9KdSv22gTADZyDWxq1mY0c9dRh5m2xRUuvC9jW0lOpW/lbi1/qsWErEeFvy4cXvGRRT0joAgEO9YlVLSMNxWtt41YaivStlASunYWqexLoUXnlrYVkXQGvhGmXWtxujWvE03xjYDrV49fjda2oxoU7LmuiJbD9lTho/pg2oKoPO46mhDmffyCqxbSXb/Q0/i5rpBeQIxDdV2W4jBNfkarcbzOfFbIeEn9G+dKVlRzqrXX1yOLestAZAq1idurTvHJLjIrNqzWVx6sNT5dyMQrYG/pvSRDWIqxbayZ0c9nnz4/XbLSz+g/Sp1f+MDoa9WjQkMD1CyRePxEqBY7lp1zDfWxOcmf19PGZNL8cArd0iifhEEPH7KAsMSELBGmFervSXSiR8WAqFgtDUrdrVXtezXv5f6UwNtENYAPURuiP2NyexcGu+MmeMxbuJAz5u+04ncxI6kry98ZbLhreOFRByjsAFk3myZnlvQQrEcVimkXf6pNgRyY5w8CowbBidMHoQTTx/ty9jsNv9udpDcR5mzMq8n6b6QXOjS6gmBgcpL1AZhcPFlJyHWLeJ5SbkRCLLYzmokUvGAbGrHUUCk3d3brRcOrF62A6//ywiQb/Oo63LfTT/d/E70hvgLkDGKfkkG+pNPH9NlNjvrAJwcKNTluVPSLzQbgZO2Q48XN27PWIuC/hAQBOIPLz+lCwQCQIreGKdT8mEhEOq3qanF8Pe3Rh3zDH8peUc9edtYjdE8Ojv2KwTZVVTPr62A7sx49L63XXHyc1LWNB0ff7AJC96mffjQk12duzD7bPNHFinEbkxv48YbuS5+BgvgFbOFM75wDMYc098TiXmZcMdYij3ajS0PNj5Om13okuoJgSGKEUhIz6U/OAUklXl9HF1tc3wDGONQMILaOePciRgzoZ/XJg23WicHAGog9176i/Lo4AlSXPo5/Z0kNkq/0r1ntef2yyrIgQ1rduMla3yKhvW555NfLNGNu6zhiMruCAgC6brVUUidYahQ8gRSygbSGUN024wz89NTc/NTFPZtSiE88uPYFabbqV9XXspp9c+/f9Qm+Z91/BRcdsHXj0ethxO425j1Ov1/Uvc23E/CiNXV1Ob2aXbbRn1F/3jx5SejZ6/O2wydpC6LHSEXurh6ghmrUcr8OxKIbVH4fScnF2SzyfTLqdMqPl/5pGmcN6LbJw0E8+jd1Rnr1TnS34hPMd24rUGOQgrpDNBLaEMQSAmgeahilT7oZyl6Y2ynaVf40teOw8AhhuPMJ/o4+fxrB/XrWu5reMyqFgj/oPYUqZtE94P7lpiKbUzUnh8JxM1LSD+o/yJ1nyOB2FObMEpQqfaWSPVhqK/89O91chztIDo/mLilnlKk5yq+EB2kHBOkHFnGc8E3TjAukfL6uNkqzPqlvJObqpGM8zzJP5C6y/9Ryvx7facOy7mo2LJPJ8Zk12XJ6t8uaaXNgUJEqXcIcvkFBIGUj6FTC+0IJHJD7Ckms/OosJ98RdbGSe2g5lTjgiaKH6FU3V59/qmd+oNJ/P3Bd9tEAOe9mq6zejNVfLdmktJLfp3q+NXZO26mlpc47ZxxGHest1xNmZYc3nxphaHOsD76Ae2XqfsbKXU52UDM/6x2nMLmEb0hfgFkPGnW96OSS7dkUVHZcVJCN3VQ+tXU59RFabK9qNEb44X8W+dfejwGDOrmeeV1pBbsTPuHtk/7tdxd+j4kZgyQVGOjx/f1lFvL8wt5LOiUyj6fA8x047aSiJBCPOLamcUEgXQmmofaak8g18WvYQHcSkX85phyy8hK93R87swxrZ5NHh5H6UDnBxK31E+1Bebx6I3xgm+nH1deCmB86+WVbe6aMIc2ftIgTJ8xEqGQt+BJN3WYuj53WfqpZjrRmyqsQtoQuxuvNfMujcOrVxkF2e3b1WBEW3tJTOgYD7JdvSr1SBO52RKBFPKxex2DiVtHBHL2BZMwYkwfDyugtYibcwL9Ttuv3y73kIxbKOndqe3q6krPbXdmQScvPAc3bqtnlp+7SzpzqJ/ZtgSBdM3UtyOQyqtix5kBeqW48m7b3P4SIxq6n3Tkbm6x+chpawJAHp0bWwvWGqDmZ4NyUztNPWk4KHrZT+S9k8qNxpNdkb0o+3yCYlg6IhCyPZF9x1Bf+XHfpfdYu3wHRk8Y4MmzyTEepEl/MPn7hl8aBDIn/jIkjKRxnP6FCRg7cYDnlVeMQEhCvOjb0xHv4T3+wym+xhwMz2AhC4EOFCg3V5jnF3Qp6BYpn30yMS67wYj0N73w7Bd4EZHQI9RY5U5CB/UFgXQdwIUEfoYNZGa0FhOD+8zu/Bo9D+5rxt/+9E670frRf7tJB3mvJtqQTZWAHrk+9jBTGF0u5EvlZjd8kxH+2OOHFL1r3GkKinkJJW6uI9dSIg+7Ed1qA0Hl7Pg0OYhCoMPIcX1x2tnjPeUdI2ntw3fWG7EPXtLZO0p3rfEgXzSi0WfH/sCC7Gx6V7+u0cXsSn7vF6H+3WwqvIUvYJXseCpTbsArzR/nOiAxBGS5ZI83Jw+3fMJKUmPZ3bjtNjBBIF23vxktCwLpOoDbEIhBInPir0PCSX5P9VTebRPxQyBuNoXsquxXss8ZJ/qCZ0v02tj/IMR+RH1PO3k4pk4fBtnDPeh0aty5vc5Q+/ToUdUqcZSwyvbtbsQzjy5ol7GVZ7EoeXvd123Sh90jx5jVfO4ryiprPH5yRRFhv/jMx55TubjGrPyteUpua64hcm3sDyzEzqJx+LHDFJt7v+9kHMldLqgyAErz+ahgRr6rUmNl6D4Xyq+1+MPNhbmjtqacOKykvGOOMTDN+gPJ3zVQAknzAOF4jXB+2gWJdN0eV8qn3YWj+XQ1bSUQ+lmOXh+/BQquodc84dRRmHT8EM/5hNykh5POGIOJUwZ5SknuRkJ5AqHrRk1bgm5NAOjXlbfcaaTNmPIiLV24pV1T+n7tf1N/aqS7KKzqq4LklLeBtBLI3PjrZup2+rsf47WpPvNq/3G9ObA1KG9+9OrauYhIlKXXd9BfMccEP+9EfWezKt5+dRXWLDt0YZcJMs9iBQtiPP39rPOPxcgxfX2Rv1vaHGqv1KuRndR3+VxdhKXpQGFNrCnsIOV+gD7ql3A29NH6Z7tom0BCIpDw7Pi3pSDuJVj8qFOoPKmG6A7rDyyJEf1+lG5qsOzK7Fez/0yYBEIfox7+fu3JUnfpH9R3KTabUqee7gJZu3IXXrMlKDTboyC3zNspcsu1qq/aBEJS2YpZsb5KnBUM137uIrfq3v3Yf3Zsq8M/HikkXDaGrNfrd6f+r+Hu8A9rvynFJIph8H0rodvhoZR5qdvfjCceer+9ZKfyrUxhlCLGsBWd+9WpnmJ1zHlxS9xpXQd+DjtmPUcCyeKj5O11l3SwBoQdpNSP0Ec9QSA+wPJZ1E4gUuTy2jGsp7SE2vGzoZn9Wj19yEPm9HMm+Eqe56RPNk6lbQnEMEiGL6keKg1RPjT79hs97ROr1uKcLjg6gH899XH7y4ZoM07oz6Tuabgxf/Isav+I3hA/3+q+68fzzeoI4Eft5Zz80bi340fhb9WcLvWT/0Cv6TdNvptjgm/3XQBua0Bv4e9JlexEg+COoXtFxho3YXp9du+ox3OPf+Q4b2YbpXh1uTkQJG6uG+ZAIE5ZmYUKy+skllBOEEgJoPmoYqqx6Eo/+k+O3hhPmfX9BpSZJ1xy36W8RH7SrNMm9N4ba7D848KhvPAaiZvrRuc/xjaqAKsrr9+x+sCoDXm8/vyyNokYre2kX0rNUJekSfdilz4KUfSm501kbvw+xnCZWd9P7I01S62fS5qKJH8cE/xSdGxwbPApGo9fycEtIt+PdET9FnNM4Bm+hIXYsVTOD1ZUvtjasq8DrypBs14RAhnuoMYkI7owpPv++EqvIAikdOy81LQb0uXIDbEnSk1U2FSfNK4gHTm2r+El4+fZv7cRT/+1vVEaKt+YuLWePIWs+mTjI4zOjb8HBiIXX668fsZFZWmD3LhmjxE0SOoap0ev03+XurfhblvwoJPu26genRvfCYbC5Rh+Ni6rS64facHV7XR59mJ9r7ar4szKQt53PxKdE4H4cUk28SzmvmvF3A9WVI8yMD/917aqO7M9nuZLoKOZhdnn6N/85uwqQiCUA8zJDiYIxO8HWEZ5QSBlgOehantPrOviP0MAP6O6paggPPTZrojbCZYK5jfmexw8WkxXXiIXXx5MfsaYSmTw4bsbsMJBMipsQhn+cfKO+m+5kEe7CPTov8VHoQorzPp+T/zW+BO/kfhOsSt5w/+D0RvjhZu9/G7S9lsJS1Ezbd2wD/98ou31tYQRT/O3WAUzrlruOyBuGNApZ5mXx/HmSLNijm9KP9J8eeDsyHlyH5myHfiWbooQCMXUdOTKLe5N9zKJZZQRBFIGeB6qtkmoaBjSr4qdLkWZkZnVz+nWQ1+uRYrpp7W9+l0tf274o5MEEvlJ7HpWwf69K8gup2rYsm4v3n1jjavKytjcMvzjzOstN6jLjJQg1tQlTmksDAwiN8SvNu91p7/7sX84SRF+1HdOjgp5282/R66LP8wCmEZj8huNbo9095tRuNghgjfxv7FqRq7RvrCi8sViVHLLsz/KvJBYUPndmkvkXrJxKZVfF2Y3x4/EzXXFCMR+sZiwg5SzgRSpKwiki4DNN9vOkB49K1prvfHP7y1ypQyXNsVEcwu2btyP5Yu2tr1YihrM8Pcy/0j8KLc5Z941bhgjI9fEZpk36fn1GutonLTxvPXKSmxeZ7mIyVaJZ/jizOPNV6u7VDPq2O626Zz/ak7sKUjsS2ZzfjZb0ucveGstVJWjZ59qxOIRRGvDqPJ4Ik8mMoYH2fbNBw69TWtixZMjP6m9m1VIZ9Iv/EajW+MhSgnyK7bR6wn9eSkqGfe/+LV/uCZ6zPFNidtabxKsvLzm63JPmZwffBOIWybiIgRiuvFab6YUBNLRB1ni7wWBlAicj2rt7CDROfHXSg0o9NGvY1E6ie7ZWY9F72/Ctk37D5XhSKiLs+enX0mQmsUgkNA3a44N9JeNezT8qoG8jDPZnMF789a0uQfbrEe688zjzdeou1UzxZAk83cAACAASURBVIqb9EE6b9ogDiVQtKTOp/b8qou8jN2tjGtixZdSM0InVFzAaqUfl7KRWjdqInPa6P2khXHbiPVm/Vkpwk42kyf6yRRdLChR3a7+V/qRJnID1yJX1M5itZIR/+Q3Ct/Na0wQSDmrtPPqCgLpPCzdWmpPINfFbkGAXU0V/AYUdtZwyW9/49rdmPfSykOGa86z+vzMSal3U3SHrFZ5ftUweUzgXbNPP4Zfr+Ok6Hi62MgeNKhvUn+e+nvTC5Z0FU4EYr2F0OiyXPuH13G7luPAyqXb8OaLBROMUVRdm/ue1E0aKnWXf0p/9+PdReWttgC/UkJRG9gO9Sapv3IT9eHX3lMsKDH9UNNJ6i6VLrNXIz+pvadUyctu+6Fx8hbDNfrKIjYQocIqeyF7a0AQiDecyinVPiL9x/ELUAm6gwOl5DIqZzBt6nKAUoa89sLSQ2otzrPq0tzZ6ZcSdA2gHr0xXsil7jfq2es4yfNq6cKtbYIkjbrN+rOZ55K/zG3PkRRiT91uVV+ZQWMoJ/7D63g7KucYUFin36PuVN8OTgj+ner7SUFjQNGYwkvPLMbe3Y2+L8Qqpr5SV+W+p4wN/In68GuTc8uWTHar5B315EJt2Kmi18dfgNKaSNKPhONGfB4IxFRftZFMO5o38Xv/CAgC8Y+Z3xrt7CChS2oGBIbIG6ihUtwx/Q6go/IH9jfhlX8sKZAI50jmnk5My67PNuXzdxn3Yvt1weyoX+vvyU6zad0evP7C8rauvDm+If12+jvqRy2mEd3qumv6/R9SX82J/xQSCvmv/KpM/IzZrazTxkoXNamLs7cFTqwgqcp3IKlJAnQ/yYxzxiNU6S0lPvVVTH2lN/GPlH7yL6icX6nIiSipHW2vdkvLnxv/kleF5qI3xjeZWPlRJ7pF4PNG/S/JPzTQmIUbb2cs2DLaEARSBng+qlqlENkIKJwbXwSGMX5PZT769FyUdNnrVu3Cq88tLdThGT6PTpGR2bH/M7PI+onK9ty5tSAH9u5pxNuvrmxzdzs4WvQd+lWpRxpeKnITndFSdE7sCasB3c+GVdKYHSq5Ja1M3Fw3LnpjfKVZxY8DhbmZ9upbi/GTvV3IRf2QqvKj+eux6P2N7UaqbVavZVHWU+ohG552fj2knNRL1E52SebS7EvJxTRXoQurxgVGBozbLf0elhwdEkgsbpsPzSmhopBAOmsxd9COIJBPBuj2AYXXx+5lCqPYhi6LsfDzapQI773X12Dl0u2FanT3OAsgwqpaLxjy4w7rp297WTOVOm1QbZ4E/2PinnrKwup2HzaiN8bTZp1S0sWUM26zrqZqWPj+Rnw03xAyC0/u3fS5yrSKm1iw9b4NP+ocM9vv6IkDfN3nXix4MPNw8/TgVyO/YJXSGTQeP9JaMbtK4ua6CabtKvzdmjOkXjLdHulbbed0g6ZBiru1/0j/pZFUgXYJRESid8YC9tGGIBAfYJVRtF1AYfja+HekEP6P2iwlKKyMsbhWdQo00+v1X0gxyQh89GOvIW8kRZF8ZXO1DoxOzutW7MQ7r69uq9LSsCr3YvJLmRUZsou0ceONXF470sw1Rm35Vcl0JqZONxSqO7WfyXE2o9QNmzLo0hx4Vl9xYN3qXXjlWSP9WptHT+j/SN3T8PPIj2vvNMfjx7XYVb2U0t9M/rbhKvOGy+jVsf9AhP2AOvcbOOumessuz16cfcFI/mm/UMye0kbYQDpzUTu0JQikiwHON98uM2/k8trR5SRW7IphOxlbeZI/ziKMMp/6ilKm9BbBCqX1IqlSH1Jp7W7A26+taqPSYhxJdU3urJZnm8nluGAHiV4TOxdh9jezuy5XuRV5LxdD+u+g8SZTZeRrQyWHh31N6NGzytMVuzS0YjmqSH3V8njTK5Gf1N5lekj5CW50va++NeXM70wJJHpD/BXIaLWhfeEYjDmmv7dDhYs3G7WTebR5am5bjq5cJscKIhG7Xcz0wqLiIgak1O/PQz1BIB5A6oQi7QzprYkVY1sB1oPaL9XDiYzPpDKhP0lnTKf+ynDQuPxJkvxNr1MMA1f5ZqawISYGXvX25Hb67hurceo548u+U5vuw1gwf33bdCec5/gm/YvJJxpJ196au+va2ByE2H+YY/WjIuqEOW7ThJshXd+rPysPVu6iwn49sWievVzqZQ7ENf+ZzusSt9RT6hJysf0tq5A+73cNunl2afu0X7c80Pggbe4V50QHKscG3zTH4+cWTtfEj4dyt5nSh0kg5qVS4j6Qzl7MRdrzt8N8ggP7FHZV1A7ix7ef9M9kH3CMKs8DRz79dBPchMkDUFUT9gynk+rFWtkr0ZlxC37vLHEbqJtKS9+nzUo90EhGWi1yfewh8xpevzENTv2axKypOtLpHKprKj1d3EVtuV0ClX4xdXrFzPAbVKYzxuiGV7EcVbxBfzj5x4abDRdbS34ur3NLfbpeTtZqQP+YpILwlbXflGoksln5Un8Ww4+82SwxIHbXbmtckMiD5fmrL72gIJDSsfNbs1PtIG4eMPZBxbtH8cWvTEVN3BuJOF4hqmEXk9GX2vaqJ7duMJR+ngjSa4I+N2Dpsqltmw/gzReXW/JncZ2v176QfKppaeS62AMswGaWdLrXdKxeuh17djag/mDCiLewPn5jJNxO0Ln56fMCJ4TugMIoHbkvQ7qfBdfU1IKX/7G4rTdbvoHc/PSXMvNT6/MEQn8aT2cQSPpfqTPUZekdwWHBYPDC6JOm+uq0c8Zh3LHevcfcLr7Ke2D9uYgLrzUzgVBf+Vk0JZQVBFICaCVWaWcHCV1S09+MB/HrMeTmg+80Nj/xG47J63S+H1Krqs1r5Lz9hNpZJEIa7XbBj3Tc3ZA7LzAk8BvIrennfdkX8vYCch9evbT9Va+lSAtuaT60zepPWE/pFCkiXUjtdomdpojxPH+n/LcLQX6WGI3OIBDTAyv8w9pvmDcwlnLDoVsKE22rek3L35ooGand/mHPiyYM6CVuVH6qCQLxg1Z5ZZ3tIJZ4ED8fsJuLo9MQL/zmCYYB3MvjmD5bxXoooPsXPLvyOnnpkDrrlDPHeZaGXMfrdHOhjgZIqDXr+FEJUp1i946bbfrR4VMdp9TuZCPgGhqVPvKvqExXeOBl0jkjUeW6lZSRpu1DnmDphxvpYivDFdoa5+PnoOGGFxFIYFAgGLok+jIk1p169xtfUuziq/TLqdPUxWny73a6VMxq/xAE4uWDL7OMIJAyAfRZvWheLD+nUbcgK/t4pp86ChOPG9LqUuvhsV6mZBbnOWxhAQymv3s1/Lq5efYbGDfUWfHuVd68cVzGbGwy767Hxw4BclTFrwHdy2VLfgiexuCIZYv+Rm6dem9wYtBIZeM3uM7DFMLt3g/ovC7zaGJmbkchNYwWmR27lwXZOdSuV/UklXW6Zpe3uvD+OPz9mkvMnF/0fjO/PNnX1cuu6rf2BnSSQuweWCILr5dF0kllBIF0EpAem2lPINfELjBdT/2cRs3AsmWL2l9Ra46F1E0Tpw7ydXsh2Riee6xwFXq71/KqanMLpqMGyRZyxrnHYMCg7mWRiGsqcQBevcXMF3S7d8IKgJ8TOtVzJKUc35C4rf6C6NzYW2CsG5Xz4z7b0TpzCgg161guDzM3XZJAbmXB1rtAvKonqSw5cixesLlN/jKe1OepH2fvCHyuwog8p+ekM8Zg4pRBnp0PqI7rxVeN+kPJPzT80sH+Qe8jDOgdLY4u+L0gkC4AtUiTJt4kDtDPcvSsaI15P4if06jb9anmBv25z4/FkBG9fLnyFkvPbX0nL5tzsUhlaos8kE45cyxGju8LWfYmHdlxdUvm5/dWPWrXLWiNZ/gqFmJj/Z7QqbyblJi4uW585Ee117Nqybizfcr0YZh28gjPUmKxJev2HlSHPMDUpcad8oVTe/iq2PekKDNyYfm1G9lVdDzHNzPayAOtDgKleOAVi11R1+YuTz/T/E6RCHRhQP9k9zNjExPPJ4eAsx1kTvxV834QP6dRJx07bQKTjhuCykjQ91u5pudW+UYobJjZoBdVjlcyorHSBloR9j9eN1dSr2o2K0Bu7sv6Pu0+qadsRFL71eW7qfEopQnrIfdQRgbImwi9+tUad85XV1f6njNrhWLSR951l+wuRB6k+jGMzpEf1p7DYhIlPvTtalvM04sOCF/4ymTfUqZr7AqxxiPN03LbjQBCu/1DpDApa+WUXlkQSOnYlVrTwQ4S/6l5T7qfTcrUsdPHOnHaYIybNBBV0YqS1UJuHy9tPgihH6uUTvdzEndyNWYcCc4QtYJHG+hJp41uNfT7WJFt1E5UL++0OXp8P5x69jjPqjtXaU7n9doe7c9yX8XIBTbt5OGYOn2Y52A+N2Nwdmn2a9kXE0ujc2PzTTXWeRdNxaDhPUtdU8a7b9mwF88/SRk+2j/5Po34DKsEUnlR9TB5mLLAILI+NTjny5M8xw3RIWHNil14/flDSTipHVqP5LY7ckxfMB/BrMViV8xrgW3SR4EI8yosEYFe+goqqaaPz7Wk9kWl9gi0iwep+GHt8UpMeouK+jk9k4rkwN4m9OkfQzCklIV1sY9X3an+XKqRJktR6cvUiVdduROBaDvUu6RaaQKLtpKR9fEjPdF4ly7aindfX93aRBkE4mav4Un9LUp3LveRr6cu/BKTmxpP26L+uOWxplci/1Y7h1VJ36W2KejzxNNHIxCgZM3+H7rd8Y0XlxnXFtuffN4ryrhrSh/WZJQ8emOcrgw2Hj/3v1N5krLIFkKXgtFD9q0ZMydg4JDuvsiD6jbWpfDCUwvbX7mcv5Ar/Uzz27Z7YVyTaooUJv7XUCk1BIGUglp5dex2EDIAKNEbY1vMtCZ+3UXLG05r7YaDSTz/5EI01CXbNUeBZ/KowHQzh5PXJIWOBLJTvaPl4abHwpdWnysNVH5u74xOr8d/bgRGjetnpGRxlEg4sG3LAbz49MdtEy3mG/NrA3HN69SsP6euz/09ODn0V2rabzChmworHwz3l4qLqo9ThikPUdul3HNuYteOTG2gWmwfVq8l49pi2mgj18ceZQr7IlXz6/5MdSjAs7mpxfDMqqquLOkwQ22sWLzNcD9u97R6X9Gd7dbIc1P6EPEfnbEBlNiGIJASgSujmrMdZHbsFgQZZTEt6SMuYzwgj673561td62s0WZr3qRTKi6smmbq7L3ej+5IILvU21seanqUWq74UtVUeWzgTgY4hsnT3d/DR/VB915VBplwDjQ1pow71OnUW+zxE/tCiR+f/usH7ZrT9mi/aXmw8eHojfFl5i/9tOvmGpwnEMoXpUVviL8IuTXGxo/60jrY3Tvq8dzjHzmSKW/1XPpfy+ZrntpNAkHk2tgVLMRuoTZLuW+9nLVn1i0mfeh1+j2pexvutgUPWtVXIv6jMyahhDYEgZQAWidUaWcHCV8ZO0OqYc9T237cecsdC5381q7chddsemyz3Xzg2dOBwYFQ6GtVlLjQeDq8qMklm6q2W7ut5S+NdKI33C6VSRXdQ6eH72IBTCz3Xaz1SUo6+fQxCFUUv7mPgu7mv7HaMQJdXZ37QfrZ5vcjP669y0x5PnHqYEw/bRSUDlRNhOua5Tvx+r8K3FMYnrou9930081017wa/k7N56U+spHWv5SYCXIkoNQuTqorIv/0Ky1fUZekzdscTQnEempH6CvVfQMjFLrCuCxJqNT56yimJ/1Saoa6xAgeNCWQghuycN8tFfXOqScIpHNw9NuKlUAMd97W7LxxQ39E6oyLvj0d8R5Vftv1V94potvaQqvq4PxC1PK1sT+wEDuLinSk6nCzK5in+vyHXzgFh2fVfluqla62RpP7exlAT/KXpEhrUBw9ZFOZMn2oK4mQ6op090sXbnHsKvPX5uNzO3JNld+t+ZLcS/61WYjiQUaN6+vuIt0Brrn301/IvJWiDbs1i3CrF55xZ/jk6cNw3EkjoAQ6dm0mr6v331yHFYudY4Hy5P+kmVrd8qf1KmAyPEuRG2KPMZmRmggnzhiFY6cN8RW74XeuCuXz6ki32KN8dl/yVrOnLjFjP8z4DzPyXOS/Knky/FcUBOIfs86o4ajGilwf+z/zlkJfdyeUMiIO7NpRh3kvrXA0WlKT6prc99P/aJ6fd/lUw9+t+bx5u1xHaiy3VBdkkE8/3PS02aaphzeI84TK3sHjK65jlewiv69EOZ4yr6XmBKeFzjRtNdQGJZM89rgh6NM/jkg0BMaAVDKLndsOYsmHm13fPZ/19d8K7q7XxR9jARxnJSfKdBytqjxkLObUdsa4HnjBO+sdVUp5leB0y62KevjymnOknvL9ZttGFP3g4kGWduO1Ha/8+EklakodVumjYP/I12PRa2LnmwGtneVW7GUOO5KgMn9LnJPbniMjvz3zrjV9u/C+8gJ2F5QRBNIFoHpo0kog9DMdN+VoiVHpHvprW4QDO7cfxFsvr+xoAy3cLEen5dDoUDhwfvhdsNYcR65pUoq4lObvyyZ3UnMDME+Q1KQhmVWcHR0hj1C+waLS97y8G2/U/5J9PnlPbnuu2TAKXxX7bxZlX/NS161M/tpUOr0b6p6KmdEhysQgqRjbuCBTfXK/VWTJyBRMG3uxR9umXt3yaNOLdgKNzI792UwpQqR32jnj0be/s1uz4/0otk4p1iTzjiHlWD2v7F5LZq3WoNYbY5tNRw5Dwpw00LcnlR/MsxkV781b2/aeF0sDNunDqr6yrx1r3ishgfiZhDLLCgIpE8Ayqrdz542cEall04LL6SMuxyun2Jgo5mH9ql2Y9/JK981O5Rszjye+nttu5Exqs+lEflA7k3WTjAA4ek4+cyzGTOhXUBOR6+rObXWY/9oqR3JK3Fw3znIqtnvQmJgQoUqBE8N9AyMCk1itdCarwOlmzAT1y7NYiJT+nrZf+zj9VPN7FknG2Ewis+N/YEEU1Fl+5om36K8n72r4ke3deeiS6mMDg5WnwFBaxJ/KNyRurSdvJ6sHkeEJFTwj0ic4LVQIqHDyRiMvJ5KcPnp3g2OadvMd827CL1twbhP7kcfKzBlVwDw6O/ZTBNlPqR0isXMumNRlalRah2R7s8eQFOapVX16ns3uYfe8skeeC/Lws9A7oawgkE4AscQmnNRYSnR27NemN5bfOxQ6GkcqkcGH725wPfEZ9XVel3s/8+3MO8Z9EU7GSuTdPg1biPlQEBpteju2HnQdhiUYzJ4Ez5oAz5TIDBJx+M/c8AwesfxntmFuIixyTexmFmbf6AiXNr+nhIOPJ87Mbc3RhSB2PTurPL9quDQm8AoDIn7bzX2Y/UZmXtKUCuwqGBb5Ye0XzahwX21bCuc9lu6xBQxaPa+sOaOoZoFAQl+pHhAYIb9rSiHjJw3C9BkjEQoVd0TwO9aOHDeovbwERWvQyXDu5Lprrge/wxHly0BAEEgZ4JVZ1YlApPC3a8dIfSVS8Ri5hM744kSES0hLYh0b3ea3ed0evPvGGstFTA6jJ/J4L/Od/GVD9lNrQdVUMaWiWjkj/Aqk1ruuvT557yPKZeTUdmHjt25qNgKxSm1mtyaJWEnI3Bil8JW1P5Cq2TVW6cVtvLxJfzDzYeZ+dWEL5UG3qknMky5VlULfqJkc6Cf/1vP7q3xDblH2qsybSeMSJ7tUlydBgzjD34qdJPVjz3nF1FrO4rJrxddOHua7EF5tCITUWOErYqdLteyfZrt+szl3NG4ij03r9+K155e5SsDWa3EdpCjTAUBIHx2B/Qn8XhDIJwBykS7aqbGMoMI5cdqcT6R6pEYYPrqPrxQfZn+kJti/p9Ew6G7b1D5C2T4ui9HcKnnYM52aY5ajc+PvgMFINNjRk1cLXWnLxWRv22zGqsoyJRK75xqVtV5bar//oWBbCpwS7quMDp5GHlqmF5nRkco38BzfigxW5napb2WfS5AKiTYmO3k4SUhK+N9qZ0kR6VumB1U7DFS+QW/QH0/db9wRbm3XPEFbPYgO2cKuiF2EWvbHjjC1kcdf8vEeVoJyIg+7pFYgW9MbMDI7fjcLwkj0SA/ZQ8ZMHFB2skdSb65dvhNvvLjc9dUsxn+77caqSrV7XlnXgh/YRNkyERAEUiaAZVY38Tez8xrG9MhVsS+zKHuE2h46qhdmnD3BV3LEnKqBUp1TsJ0X4rCorTbY1FZOxkpzw5ErJlXUKmeGH4OME4rhQPaK7NPNP8htMWwq5gZnN+haCcCOixN5mF263X1tVYWRm7SBbf4/E2+zH6sUYz3hWpP0WcnNVK1R/hijzdBXqibLUakPOJjaqO/Td6t71A9b9uZJzt6mVQVjSgLUfmGMledXjZZHK8+aDgvF8M0b5l+xEJ+dODqK1i6QF71L5fTKWvmUypfBQPYq4ykn6SXV96o+zXtdmbY3e+S8W9JEYfsocyMqtbogkFKR65x6VjWW9SNWonPjH4G1Xs96wikjcexxQ4vGBpCaqqEuAboKlE555B7p5aETX/bp5I257YbO3356NU/N1khfq3RAm6cSvip2hRTBT9ptdpwf1Ov4H9TXUk9kN2epfWrPz6nYjo/17/ZTp30TcbKlmETSEYHQ+1ptBdZNviCBOZCSSSxW6E3szDatm6CT2s0kObliQkWtfFrlFSyMy9up4Ajbg/ofs0uyL6oLW/bkx+sm5djvyrCTdfs5vaR6tDREofxsBYcBcu+ddtJw9B/U3bM0Ql5pm9btNTIdFF2TzrY3qyRsJ13heeXlA+/iMoJAuhhgD807qbFICrnAlEKoDbrJb+zEAYj3rDJiGejJpVUc2N+MHVsOYuNa2kP8PfkLhn5nObmaEkdH6gIagfVUb5zEQxdXT5UCrIoFUK016XszTzdTGLbpo29unOZGUGxDoBexk4WJk9NLOpGHeaK3E4lVJWZtyxyndbzWf7PbaKwGfhML61yabZskYRKJ02Zulm0jCVgkJqViZnQk669MQbO+R8vwZPYZA1t6rO3aMbYToVuwnZVAjNxshlvvzGh/HBN4B4y1uQ+ZPLQoW8LgYT1RVVOJgCIfmi0OkATcWJ80ouOXL9ra8WHmEHlYJWAn8rDab9wkT38fgShdFgKCQMqCr1MqWzdKc1NqjUy/NvZrhBi5k3bqQ1JHZl76F+rSNBmL7adWJ/2/VW9uJ7zCidlyIreWMTdhpxN4R1HE1vXp9HMx1YVd7WVVEzqRkd0Yb33nYif2Utq1t20nkDbrwELW5r87qd6s+DpJUB1FattVfoZ0WXlh9WhppPKab68zryu2reRhV29aveDc1opQX3nFugvKCQLpAlBLaNJxUyZdtPS5ymeZhCkltNm+iso3qhvVX6WfMeImTOKwG42tkoHTic+UDtxURPYTvnVjLnYKtxvBrZuq9V2c1qybBGInEScJgf7NyRhv3XCd2rfPmZWUrBs8jd1OTh1JAvbN3CrtWPuxtuOGrRtZWSUqpzk1DwZKxTEVtdJZ4UckBRRB32mPcZB5K/0/6hLjIGNKvVYVp11KtTsACPLotNkorSFBIKXh1tm1XKUQyvARnR37HfL3VpfSMcVf6Du15y3EYTXqWj2CrP9eLMOp0+nefhK3DtVOInbVkBt5uL2ufYO2l7NLK1Z8rT/bx2jd7O0/O5GYHQdzIy7WbjHdvX0dWInETsxmH06Sk5P0VEzl49SvVbIklZYS/lHtD6Vq6f+VsgbtdfJ5up6yHGSciMNMuWJfi+bcdMZQRBtlICAIpAzwOrGqfYOzqjCUiimGMfWPLMBmeu2TckPxRu2V7MeZl9XFaTKQ2FVIbt5GVqOv/aRMf7dvwOYmajVM29eV/TTv9HfrhliMELxCYJZzGm+xNuwbrdMp161Nt+/JrU2vkpPd6G/txwlLq3G+GGE5YWSdT6vnmkEiZOdS+srfYRXsYr8TQeXpMKMty96feTtF9g4n9anVccOqtrK/UyndizqdjIAgkE4GtIzmnKQQ8wM2Pt7K86tGyYOU73AFg1iQnd3mmNuiv87TWKXv1z7WFqWX5bbmEjYDtt3YateZW4nDi6rA7VRvVbHYScFJLVTsZFwqnE7r2v5vTiTnJDkUG4Nd0vFCTF5Oz1YMnaQcez9ORO+FCK3t2OfTKv0U1Fl5e4wSHBmsUU6s/BzrJn/fmmTSEQCKh6nXn8h+nHkpf5hxkoDtkrBV6jC94LpirZS6xkQ9y2lSgHH4EXD7gO2qBLvR2sl11Mnu4KQjt5OGk77cekq2SiClnPDdTsNdqcsudkgyf1es/2ISiFdJya19NwmE2i0mOdklECspOW2yXvH1QiIFLy3TuB+YXtmX9Vb6KD3kVlsdB9Pr9fV6Rk/y5ZmNuS05uqbAvtacJGC767Sp6nR6v8P/xYoROF4YKmA5fAi4qbJMScQeDGf3yrGe+J1IhP7NrhZw05fbiaOjzbLYabxYW143t86YFa8St58xeW3TLo2VItl0pCJzkm5KfRer5GPPSWYNyLTG1thVbfb1aCURcx3a/7SuRyF5dMaq78I2/C7+LhyKaDqPgF194ZZU0EoexWwO5gfp9mcxtZJXdYvT5HV0uvezsX0WF4fbt9mR6s0PURWbN1MKstpErGqtYokurWvYvr6cpF67uspJUhXr5Qj8CgSBHHmT4qS6sHs4OXk8UT37Sd/68RaTNMpRe1gR9LKexEbgf815wdUL2Xvt2S5N2u0w1vVnlTrMn03yMcdkzrldurAfapxsOZ35Xl7fX5TziIDXhemxOVGskxBwIhG7SsEuqVi7thKC/QRo/125ao9OemXRzBGGgJNK0o1I7P/u9CpO69DN5taR+vQIg+qzOxxBIEfu3LudAq2qBetJz/4mdqnCi1pASAdH7no4HCNzIxG7estuuytGIFappKM1Kdbj4Zh1H30KAvEB1mEo2tEHbA7JWs7+0XlRT4kP9TBM7lHUpZd1aJeavRxorNKvkDqOogXhtPEchcP/TAzZHTKc8AAAIABJREFUTvId/d0ExY1InFRdnwkgxUuWjYDb2utoTRZbi4I4yp6Ww9eAkEAOH/Z+ey42V8UkELeToN/+RXmBQLGDp9e9xEnaFRLwUbq2vE76Ufp6n9ph+5038YF+apfCYX0xv+tQHGYO63R1fuflLoDOH5FoUSAgEDiaEXDbU8Qh5mieVZexCwL5FE6qeCWBgEBAIPBJICAI5JNAWfRx1CHAuZHmhwEXMeAJw92UsTaBmkfdO4kBCwQ6GwFBIJ2NqGjvqEfAII95p8noP0GG0syg7uVY/KLKLjbyiIlHICAQyCMgCEQsBYGADQH+5mkKRo0MoiUWgJRhSGVVtCzIYMoiVUghYrkIBA4hIAhErAaBgAUB/veLZJwcCwFVYWh6CFqlDlafRnZLCsNfzAoCEctFICAIRKyBIxSBQ7YHY4CfqN3B6HvLZSGoVVUIRqqg6AFkpQwCzc1o3NfMxj2RPUJhE8MSCBwWBIQEclhgF506IVCwPfTsIaFlE8emoTq7+IlPzO7AF84KoFekCgjFc5pUHaBBynoTkKnD3mQzm3ov3dstHoGAQEDYQMQaONIQ4BwSNswMoKo7XeELNB9QMfzFHGPGbXZd+nB+kYwNvSMIhLpBDvVQwcIK42nobD8yjfuxeE/ykySzLn1Z0bhAoJMQEBJIJwEpmikfAcN4PWZACLnuISQqGNjeLBJL02zqoi49+RuSz46LKpAe0g0hqY/GlB7QdCYr7CAy6i5U1h9An3tbhP2j/DkWLXy6EBAE8umaz6P6bfjCKQHEpoQhh8OQIxISehoVu5MY/GCmKzdvQ3XVt6oGutJP0wIDILFqcD0pc20HtJYdqGupE+qro3ppicF3EQKCQLoIWNGsfwT4youCqO4fRU6qgiIpLSyYrqzY3YQ3m1NdpT4y1GYH5kSQkfuoemAIg94XjMmQ9L2yqm+Equ/E0F83fxJqNP+IiRoCgcOLgCCQw4u/6N2CgEEgwd41qKiphZ4LZlggHWLJeux9u7kr1FgFr6tAz+6qLg9hUIYxIA6OhA6+SdXVDRVKZi8bcEeLmCiBgECgPQKCQMSqKAsB2oQ7S73E118dgizVQg53A3hlNiRlgunUQfCGejbkwXRZA3WozPlpCnaOq8mpVQMlKTCKMQwG5zIH2ykzrEamZTO2L6xjM+apnd23aE8g8GlAQBDIp2EWD8M7GKf3Jy6ScNF+BvTglC+qXDWPIYGEB8cRkHpBk6JgShaB3H7UNR3A2N8nO4uoCC7Ob5Kwf18YmUgfjYVGMY4xgNwdXGviEtbKanYl0gd2YNQDic7s9zBMlehSINBlCAgC6TJou7DhiyBjnJHsr/VZmU/yN84l2d9Nne8Ga9gOVl2koLq/DDnJkAxpGL5HZaz0uI0CgbBAXzAlBimnQsZeZFr2YPCdTeUSlAmXQX4brg6ioro7OIbpYBMgyUPBoYBr23SOpUqOrwVv2sdG3J3pwpkUTQsEjmoEBIEcHdPHMAsK+kLGSuTwhM+kfjchCEACoOImdIo6xoib2B0LIRMOIpCTkQtoUFgG/XdkSyWRAoHIFQM0xnsAOpcleQ9aWnZ2pirJcBcePqkarHKgBjaBcWU8qD+dNXKmr5S5vgQstQnv72jsKuP90bHsxCgFAsUREARyZK8QhqsRxB6oBdK4CVKwJTpG53JfQFPBmSpJvA4amKQoibSWa7UVRMIJpDhD7oCKO3DICHwTKEiP/suiDMmE/x0yTvlWBRK9ImByBXiOQ2MtCOtJ9K/JMHaT7+A/w522W003KMGBGmd9wSDJkrYXXNuKluX72YgXy5YGDqmuqntDCo7RdT4JYMMBJoNjC2faIhmZ5ZAbd4rYjyP74xCjO/wICAI5/HPgPIJZCKAvuCExXI2QFIpeJoF9HxofC51VgozXoP+BrNjGbW/c+B+48f8sL6VQAQkHmMTncR1/VG9LvG10eJMhkZBkUhKRGCqs3bMqkKmphoIq6EoATM4g09gEpbm5lNgNw6i9eWI3BKoHa7o+EBKCXJf3KUzfBGXfbtb33lQ501VQXYUquwGB4TpjkwD5GMZ5D87QIHG+DEz9CKq6FgcbD4rYj3LQFnU/CwgIAjkSZ5lUTjchh5sQUJqivwHwfeRYmOmApMhgEQYtxKHyHLiuAiqli+KAroDpChQjjEEy3KP0nA49qxtXIxlyh4w6ztjjWgv/OX7XfDBPJApugq9Ega2b8cwg2LgayIE4ZCkKLnFI6SawVB0lH8TYJygNieerTFsj0afGoYaGajqGyEyKaJwfkKFsQG7Xdgy9l+wgntuzT63R/ohxNWBVA8EDE3QuTWHQDemDM2ziOv9QZtrHyB7YiqH3itiPI/HbEGM6ohAQBHJETQcYbkIINyEtz45ewhi7D1lUSSRp9FSQHayB904D1TpYMIIqOYZeSnfEWQwyk7E3uw/7cgeQ0JrAs6S10oBsEIEDlWA7dOi7c0CKAxIDAlAlib2QVdUrcWdqN1rtJLofG4mxIQ8+NgqloruqsR5QWIUC1gKuHYCaPoAtSxJ+XGANu8qe3nGo0aFggZHgvEYDq5c5XwcltRnzt9WXapMwJKa1l0cQ6dZb46ExTJKmMo5jwNEdjNdzxpZyTf9A1lqWgx3c2xVuw0fWUhOjEQiUj4AgkPIx7JwWSKV0EAHcjUxgdvQRztmlLAtIfQLIHpsF75tFTbQfTqk8EWdWnoqplcdiaHAQ4nItgoz2fiCNDA5qddid24sd6i6sSa/Hk03/xKL0AqIGBBNR6NtywDoV2KtDhYZASNEk4L7MbU1X+pVGDClk0axK1Ea7IVTZRwPvRuzENa1e4Xw3MvpBLNvsOYrcsE/sbo5DqyAJZAxjUg9IaJI41kJrXocD7xwoJaCwTcAgDw6XOJsMRtIHHwJIEoe+CdAXSEz7EMnseiwtnag6ZzGIVgQCRwcCgkBKnSfa8HdBRggSullcag+1p2MlNE8eU+SWG4OEe5FTrqv6ACqOlyFDm8qhjm/B8OqJuKr6e7i4+gL0CfYyLB2t1o+OH53reLVpHv5zz834sOVtBCpqoGcZuu0OIbJKxpYNe8AUCUpQqddz6iXqXclXcRMqvNpGDMN3VVUNwkofFYF+jPMambiMYTdYbhf2NNRhirdEhIaUsOPaWvDoMA1svAy9ry4hxTnWyoq6Cuk9e0qRDAq5rhAaqKnKRCZhGucYz8BiHKyegS/lXH1P1vTFSDXu6OyYk45nSZQQCBydCHjbhY7Od+v8UbfGX9A1Ed7dYc06bu639Ht6YpDkqqpVLIfhclBB5rQUakf2xs9q5+DK+HcRlslu3p44UnoL6rUGEOHElRiCzLjFovBo0CFDMureue//cOPOn0ElY0owhGPCfTB4ey1ef3kZmuuSCIRJkuF/yd3WfJlXlRYnIr3iW5VI9+qpyhWDGFhfmbMQoNVB1rYlWtSd0czWBi/2EINAtl1ZAxYfpkE6hjEMAudZLvF1ck5fjqYd29nEh5N+Jta4YXBS7wjCNX00nY9lXJ7GGJ/EwQZSOwzYzLi+QJXxvqInV6Npx35xcZQfhEXZzzICgkC8zD55RNFzLw6lFZ9T2T+gyV/SGTuGAbQZRVot2eAMbB/n+nLGpFdzW5sWWlxwaYcm8ml1cW0lF44tCCrdqjYii75yVEHmjGacOmImHux5DwZXDITKNUiMQSJ9jtaMNxLv4M3EfCxuWYYt2e1o0BqN3/VSeqBvoDcGBPtjeHAwvlx7LiZUjIEO3WiDyOWtxPv46uZv4IBaD3AJJ/QZgVOU4Xjhn4uwcuEWKKEAmMJW5w40TcZgw7AudWQXMbLo1pxYi0DVAI1JQxljPSFBlcB3ZTW2OYjcLgz8oJmx4ilBDALZ8pNqsPBQTZKPZYZ7Lecc2npd15cGtLpNfgzphTTt2aE9VEUeoUjSZJ3LU8H4aDBUg6MBjC0DtPckVf8IPLWpMwMWvSwtUUYgcDQjIAik2OxZVEtUTJkdnQHGrgVwIjTEoEGCTo6ztkYM11lGHk/0XzOA11WN/wfuTKxGaxwGPa0kYiWPWgWZzyfww5HX4Pc9bgGTGHJcNTb+7blduHv/vXik/insymw0vHQ5SRuGxNEqxBA3gecATk1rUOQafLX2y/hVn59hSHAg0pQdXarAR6nFOGvD+WjWU9BUHV/odyw+12Mk3p6/Cq89twSapkMJyHXZjDoB96R2GWMuEoBobNR7vxVGtndvFaFhksSGgvMq6GjSGTYryGxEiu3DqHCyWHxI3s22CkrFUE1WJjEmjwLXFUDfpOvqYiXTtB5L6z0b0o3AxNCgWoRCgzWwiQzSNA5MYEA/wp+BbeWMf8S59q7Ms+TCu0skTjyatzMx9k8aAUEgboiT1FEPnaQH6droFZLE/gsaeiNHMRYMjO47islgtRJYRKLDfOtDv05y6I0a9HoNSJLvreH1RL95Q2X8a7it+YBpZ5CbqzawLIbIMQWZs5KYO/KnuLnHfyLHc4Znlc45bt3/O/zvntvQpO4Gk6IISBWGDYSTbMEPsVdrXAij4RnKGY2rUNUGVAV64o8D7sKlsQsLJPJM4wu4cOOlUKRKMM7xnf4nYUi8B9au3YlnHvkAzU0tCIaURFbPTsQd6U0dk8isAPaEapGrHqQxaTRjfAB0co9lu2WeWwdJ2wyeO4j+d6TdXHENAll7eRSRmsGarkxikMYAqATTtum6vlhBYg02r9vvxbPLUF1NiUUh1/YFk8fpUKYxGZM4Z8MARAE0MPBVDOw98NwHUFPrsHXpQS9tf9IfqehPIHCkIiAIxGlmrkbI8Ia6OjIRAfYc19lAgzjCDGxgANKgAHLdNejhDCCrAKM4DGIQgpPiMXRAD0BuCUPZzaCtzQC78rEYAWS5pn9fuzP5sDI7ugg5TJZrgsic04wfDfsxftf7N8jyrOFZtUfdh0u3zMKbjc9DVmJQWBA6J6uGTeQpEhmhMAWqnoGmJ3HbgNsxu+eVyPAMQiyEq3fMwT177wakKoyM9MBFvaZBrpSwf08THvvT26ivSxKJNGWz+nDcndhveGm5RK9bpRBywdWZNBpc7gnoLRKwCVxfg2xmG4rYQ4w2Vl0UQbT3QE2XJzJGCj5WBUnfpevaEkVLrgLfs6+jiHSjnd3nVSI9sIcqV46QEJgMxqaACEliPcEZyY07GdjHnOnvarr2cTC1Z6tInHikblNiXEcqAoJA7DNDHkg3IS3NrporAb9CFpLhkzQuAGl0CLmqFnA9hRDrhrGB0RgU6I8hwUEYExqBsBRGSk9hY3YL3k19hI/SHyHDGhFADfhWDfzDLNhBDoSgc4YtTMVQOaQgM7MFZw2diRf7PwWdUUopBRsymzFz41ewoWUVKpTuULnaGmdewkP2ESK2nNaIp4Y9gQtrzzVa2a8ewLFrTsGu3F5IkPHN/idgQDAOKcRwcH8Cj9w7D02NLVCC8vbcbU0DO5RCKC6k75RaVFYMBqTxOjACjEUkru8HpUfXc2uhZ3Zi8M5mt3xZfNd5YbT07q/JoQmM83HQ9Rhk7Od6drms8pWoXL2bDXi/6P0cfOW4IEKTa3OsapAkBycwKFM4k8czJg0AQwRcSjCwDVzCAs719+WsthJ6aq9InFjC4hJVPtMICAKxTn+ePOTZVfcxiv7OcPDBMqQTK8DjOtR0IwYHxmFWt2/jotj5GBoaZBiv3Z616fW4ee/d+EvdXyBVBMHSCvi7abC1mmG2oEjx3NkSug+J46NB8zC4YoDR1I7cbpy6biY2ZdYjJMeMiPNyH4nJyOktGBociEWj30atXG1ITDftvhn/vesmgFVjau0gnNvrGCSyaYTDIWzfehCP3jsPqqaTPeZZ9fbmCwzvLJeo9daT/6xK5OK9NUkZzXRMQOumrUtc26KCr1T07Do07t2HYx6mO8bb5cvi26dXomVIH02pHMcYxkJDd0h6A9e1VTLLrESifieOeSXlqgajHF2TZkYg9+mjscBohsCxjAUmcEhDwaS4YVjibD8ktkrieB/gCyE1b0K/fQ2lJoEsd25EfYHA0YqAIBBz5vIbozw7eg/j7N/I34pPUiCfUImslkBUi+Lnff4dV/X4HsKSs0utdRG05qUityIJLzS9hq9t/DaSLAM5FAJ/Pw22XIU0oxLZoc14oPf9+G73Sw0pg3bUM9efh3ea5yGkdOsU8jDHRZJNJrcfvxl4G67vebXxzxRseOyaU5HRM+gdiuGyASca/07R7/HqKN59dw2eeeQ9cvHlOlfP1W5P/auYJFJIF6JVDdaYcgwDGwvocUBv4AxrZC23Amjagtz2Ogx/MWsnAr75NGLrXqpWOUqSMBZAT+g8waGv05BbHcSO7XhkQYI5qNIMAnt/egV69OkGOTxE5xXjAWUCk6RhHEovMJo4KcOYtJMzLOVc+lCW08shp0XixKN1BxPjPqwICAIh+Mlgfi9ygWurvscZ7kcG4CcokKeFkU3WYWTFWDw77DGMDg03NnmJES1IaNYT2JTZgjqtARszmw3JoVqK4rjIZBwfnooAbdh5e8O/ml7DBRu/Bp1JYJIEuUVCJlSHi6u/jseH/rlg9/jvPb/GTTt+hopAL8OQ3mosL0111WZlGRlMJOS0JI6LHIcFo18r/HrymhlYnFyIiFKD7w44Cd1CEWw6uB/r9uzBtOFD8eZTS7FyyVYEK0Nbsrc1DjHxclq5BddZdVgvVZZGSYxPhI6hRpIuru+UtOwK6JnVCDTtxKZdzXajtaF+Cg7sqSIyXOIYBYbeFGTPoW6WtfQaZBPbsWZ+E7u4fUp7vhABRM6ozrLafrIcGsUkZSygjGCQ++hMrmaMos6lZgZpkySxJQD/GFpqPeoW15US4X5Yv1zRuUDgCEBAEIhpGP63qm5KBXYgzSv4BAXyqRFkk/WYGJmMF4Y9gX6B3sjwLEJk3M7tw+37f4+/1j2Bveo+6Hq64D5r3O/KKnBMeBJu7/f/cEbVKUjrGVRIIdx38CHM2nKFoZbKsBb0YT2wYMybGBDoayyFD5ILcer6mYZ3sEkc5ElFGz9Fgbg+HvmF2tSgISKFsXrM++gfbO33a5u/j8cPPoIKJY5v9j8eAyNxLN25Ha+uXIEZ48aiv1KLP9z5EiTJGMWF2TuanykqhZAH1PHdq6FVDtQkZTxj+jhwvSegpsDVjbqeW6lIzRvQVLcfx7zSRpVlxJRUVnVTpchQJmEE46wXGNc4V7fLmrYeUtM27Pmwkc1oe6+JkV7+mFFhSAN6qDw6RJKUUZCCw8GlfozJMR0sJCGggckHOLCegy3RJLYimN6xA489l3SSaI6A71MMQSBwRCMgCCSvulJmV81HDifxXgzyeVFk1SaMrRiLN0e+gJ5Kd2R5zojHuP/gXzFn53+iPrcTTIpAYgFDGqFAv1YvLLoGSUdOTxg/PzrkL/h67MIC+Xxl87fxdP0zRtlHh/wZX499BRrXjLxUJ609C4tSixCUq4x/I8mjuxJHSmtBUm8xaKWchwiEggopan3JmHkYWzHKaO4H267F/fv+gAqlG77V/wT0DFWBSTDciDO5HIIVCp546D2sXrIVFZWhD9O3NR5PKebJU81VCtlyWQiBqu7IYZjOJDKGDwPLVYKrBzjPrZWRWYvU/u2o2NqA4RsKqixDigicGEMoOFCDMpRx9DJUakzfA57dhGzTduSW1bOph4I6W3NdDQ4h1aMWUqyfxkLDGJOGgyn9wZQ4k6QwuCwBUoYzaTcYWyMxLEdW2wBp/4GOvLpc39FIpd8Z4mE5syrqCgQOHwLl7UiHb9yd0zMFCj4BLXBdeBrX5QXQwdh5lcj1zKGX3g3vjH4ZI0JDjWA+mUn4/rZr8ed9v4cs10CRQoVN3mkwZG/I6eQuK2P+qNcwuXKCUWxhagmmrZqGC+Nfw1NDHy6orn6663/wq12/QCjvcUWuuiTtfKPHV7AosRRLEkuM+I92Lrw+kDAJhIhw2Zi3MSJEIRHAt7Zcib8e+DOqgj0NG0i1UoGcrrU6JXOgMhzEyqXb8OSD7yJYGchkq5pqyVPtkN9y+0EYEsGkb0QgV/fRoI9kUEdB13sDugZkdnJNXS/rqY0I7t2LbYuSpkTB34SC3qNroNb8f/bOA8yOqnzjv+m3bt/NZtM2PSShhBBCJxQpiiBKUBFUFJW/imgoYgMURREICIqCglRFAkpRERAILXTSe0jZbDab7XvL3jLt/5xz791sIMnuJgEM7OHZB9idOTPzzcx55yvv+w1BN0YgPBDfV1H9Fhy7DjVZD0vblElb5eflPiW1EQJVVWhFwz1XHYVmDMXXy1GFzLxmSs1EX02gqBt9nxWu4i43tUw9rz8c3144bPugcaXKnKUKo0pVgu0KTc0eM+Z6e6rVbj9u5cCmAxb4n7DARxtA8l/R+qzo82T8Ixln4B9vQjrLP8fM4aSi47o9j8+vP4/7W/5MwKiWwNGXhVwmrZ12ji06nqfHPipvuMihHLryBH477Fqmh6fK3z2XmMdxq05BUcx35TuEvlXS65IEwL4KKO7oyRL7O36WEeZQlk58RYayxJix6lSe63yKmtAwvjjskG12FwCiaQrJZIbbf/MUXV1ZdEs/Pfvrjod3lgsRkxTKaUEd5uKNVXynFt+L4NtJ33fqJIBoyY3EN7Tzz4a0CCNJ4BlbG0Urr0ZXh+IrVXiehup24jqbyMYaxPbKMRLAkFpcpxBAH1eKXlyDFhiOog310CtQjSieYqFoOorqoGjt+GzwFHWlrqbXoiaaqJ2b2ZkXIb0brlRYhk4pOqmUgZnVcHyPoG5TH8sy9TZnwBP5n1jPBk7ifbbARxdACrmPWdFxus9yESVRTwuTLW7n54N+zo8GX9ydu7i04QqubfiFBA+R2N52hd3xHROhLBEGcvwMr41/mmnhAyX4LEotZXJwokyyp7w001ccy+LUEgwtIomCPUefciB9eWh8JL8k47RydsWXuGfkrXKvJqeFfZcdQVOmgall4/nkoP3ocrP5kFxuYgEiuq5yz21zqXu7iWDYuin1644LdxbGyu+n8ubUAKWjBJFlhIs7UvH9apSsqipOG55bh5uoQ+3cgrciziRsHkBleFmYUIUAgMEoRoVkZeImsDNbcDoaybZ0cKhU/IWlGKhDomQjFejhIWDUoJiVKGrUU3XB4DHxdAXVyKrQDKwTeRjcznqaXo69M5dSMGUOOGaqrKnWcYMmuhdE00MYee38bDaDaSawNyepvVOE4Prdwrcvt21gmwEL/C9b4KMLIAW2+cVFD/gpb6Y6ziR7rMMUbX9envBfdJEpUDTubvsbX1p3LqZWIhf//gzxhS9yJ2mnmV8NvYbvV39XeiBiXjGXWNCv23Izl2y8CEuvlH975+hzFVYfEukiV2N7Xcwd/zhHR3Plug+0P8xn3/4CqhLhs0MOYmxkEBmvUP2VPxvPJxAyefSB15g/bw2BiPWf9LWdJ0s5llwoa4cjF16aEckEA4M0VR2uu94QFLtIVh346Sa8TD1epgF1SztLm1PMxGcRQdSaMvxgFZil4BooXgrSbWTSzRJAniTDRARXPYgzpAQlOgjdGIQnwEMrkiW7qm56vqqLVoyqonShKI0o3nocNtDV2czUN0UCfxvLSeCYM1NlSkKHMRaGFsYziwQb1FH0MI6q6PhpsNvxMm0YDTGGzhFezACA9OflGNj2Q2GBjyqA5K77ShQ9Fo3hEFY+HsSuTvLgsL/wmbJT5Z+XpVdxyIpjSHgZNEWIWfVvjTg4ciDLU6voyNbncx53dYOQAJFmp5UDlh9Jg90oZUp2Wq67A4AohLV6K/UteB8zyz/HA6PulGAlfnfi6s/wZPu/GBIeLsNXhcOIajJD03A9D9txCIUt/vPIfF55ZrkAkFfS13Ye2icAka1vx5h0VRVjadUo6hBctwJfgIKTxMs24aU2k0200NQQJ4HDUEyKw8VkomVSERLVwM9mcZxO7HQbejJOXOZAdELRMGZxGbpViWKU4+vFKHoQVJH3MPBF+Ep3QRWilptRnDrU7Gbib3a+KxE/B5UpJ+tQZmErYYKhYtRQuauo5fhGEagaqF2+77fIhlkGzaQSCcbc/C4+y4didRi4iAEL9GKBjyaA5Hkf2sXRc5UMd6iVOtlPOBwYOlCGmsTiKb7WP/322fyj/SEsvWy73kFfni751e+nGB8Yz+J9XsRQjO7F+5rGG7ls46U79D76Mn8u5OXJarAdjRwLvYsafRCviLLhfPnuvzqf5JQ1M8E3+NTgKexfPEyGr4KGyT8XLWBDawtnTJ1GeSiCEdB5QgDIsxJA5qav7TymLwAiQ1kiXHj6oCAMKsUwqvBVUdIbwXd9fDuG6jTjtLagt3WQIkMcjRBhAsXCkxBJcAPHdTBSCZx0HI8kTbgUYRIKRVGLSlGMMlSjCNUI4moWmibAw5CkG1QbX+vE9zaj2w14dgtzlnbJnIv0OARwjNFhrEU2EiJoFeMZ5a4WqEI1KxXfKEHRNHwl4WvaZg2vHlVtwGhvp7I5NcBg78uTOrDNh9ECH00AyYde9IujL5Dyj9CmBclMifHryl9zyeDvyPv8YuIVjlx1EoYSlKWvuzpyiWubcq2c1ZNfo1QrkVMJbsgBy45AyJ0Y6q4dw/U9Ko1yivQoa1PrJV/knaOg2qv6Ho+P+wfHRY+U1yNyL4et+BiLEvOZVDKWT9ccSNYTITQFXVVZtrmBLbFOpgwbQVEgiGFp/OMvr7D49XUEIoF709d2nNNXAJEgIkJZ0VFhNFNoW5WjqSWQMXDIotid+J1tKJ0dtJIihU8ZFjphzEAQz9dlnbOeSROniyAZsvi4BAgGopjBYlwjKnMUGCZYptS5V3UdT5BXlAwK7aBsIZNsIromxn3YMgQmgMMdZGIHQqjhqK2rZaoSrkLRBymqVYlqFoEh2J8xX9E2+aq2Xvedemy1hVHtXTCQQN/Vd2Ngv73fAh9FANkavuqMxhQLnQMxAAAgAElEQVSPsHuKiV5tsnD0c0wIjpV39et13+WPTX/Iy4m8Ozexza3fSf6hQN4LKAGWTHyBUVat3PXRjsc5bc1MDK3oXYnzvjxWhYqqg6PTiLkxVnSt3G4YTHA+sm4Hfxx5G+dVnC0lSyzV4v82zOIPjTdTFhjKF4cfQli3ZNOpQkjM1HUMVSNlZ6VHJto63fG7p2nc1I4Vtr6Zuab99zvTxXrnNeSUdkVjrqERHK0YTylGs4NyOy+bRsvGsDtj3d5FFRopLAxMTDSEyouPTRcZLMGGRCVNAE38VySCrgVRhE6MasiQF4aBb+hoop2IyJ+o7TiZFrKd7UTb0pgoZCcZZMwgoWgEL1jq6Fa5ophVCsYgGQ5TjDCq4YHR4StavY++XtfcOhy/hdau5ED1VV+e1IFtPswW+OgBSJ77oV8SOZqMMlct0cmekuWw4iN5adzj8l6LBXnyssPZaG/KLco9em7092HoSd5bOPE59gmMk1Oct+E73N50Wz481r/kfM9z8H0P8aOKXPE7gKygffXtwd/l5uG/7q4qu6XpDr61/lsyvfC5odMYHa4k5drbVF6J2I6mqsx54zVMU+eIwWO547dS/sQ1DKM29eu2+p3Ju2/PTjKUdbQIO0XDsuTM10LonoZju6hOCj+dRKOLldhEUBAg4qCjCzcOnyAubbjSQ9GER4NFSCTRCWCZJrZhYui50BWWgUigCwBwRQI904nqdJBsSuFU+BgVJmHBBA0V4YdL0c0KUb3l+XoFWqAE9ACK7qCYbb6ib9RE6y9Nr8eNt9JqDoBHf1+Ege0/lBb46AFIgftxcfRaUv7F+vgA6SNj/KjyCn4+5IfyJj8Re5qTVn0KQ43sVvhKzFXwFKqNwayY9DLFUgUXpq/4GK8lXsmX7vYhRNaLl/POJLpI0mfdGIdEDuW5Cf+WfdHF756Lz+OEVaeSdV1OqN6fw8tHk3S2LduVISdE4Ebj7pdfRDEUhrUX8eJTSzHD1prsdZ1j++N9bAN4guchkuSiUVQgFMATHQfTIo2TJUNGhqfAZq1U0FJpymu4jMCXwBHHJ4oi8yRBTHRMVDmfgWUZpH0DU3gfuoGna6iKK7VmPC+B5qSwFQ+1xCQQCeNZJWhWKb5ZhmaKRHmpp+pRfEuEvzIoRpvwPDRfr8N2N6HbbdRv6mLGXHeA9/GhXA8HLqqfFvjoAUgh/3FRdB5pDlUPtcjum+Zfw//Bx0uOl+a7pP4Krtv8q25WeD9tus3mgsEu1HynRw7jlQlPyL+1ux3ss/RQtthN6LK6azttcXfjoDmvxyWkmMzb57/sGxSN/WCL3cLhK47n7a7VHFA2gVMH799dsrvDw6kQ6+jirlueJdWVxTDUCzLXxX7bG4lwZ6cvyYKVGBIAvHyLXxMXkRHRsVmKy5l5ruZP8/otV8gZJTtDVM9xiojNoZOR/XyFNyJaBYtKgvyPaYhGJgjOJ7aNr2QxFA+vWEcxwzK3oQVLUK0SfLMEzCJPMUIougZWBkVr8zW1QVPUenylEaerg82x1HvRsTDHOcmNAWDajQd/YNf33QIfPQDJV2Dps6KbFZtq+wSd4pElLB3zEkOswfIGHL7y48yLP5/XpOqDd7CT2yZzEE47n6s8h7+OvE1uKYiEU5Yds9vM8h0dVlN0sk4rN4y4ge8O+r9uuZTPvn0uDzTfw9DIGL4wfJqsNBOJhcJDIICsJ9vd83xZvvvI/a9K/ocVsVoy13VW9jd09c7z7K58El1RKlGxUMhIz8KVnseZol/5zjWm8uEwlWZUOUcZGja6SLWj5T0SQ4KMgqiQ9gI+nqljBIMQiOAZRRjBItCjYEVQjIBQ//I0M+t7ajuqsUVDb8B3m8mkO1lZnFbOnLPrsca8EbqZ7SxVmDtJIdqw9R2Mr/KFNIoAygEged/XwoED7oIFPmoAUkiga3pnNKYqalCU704dNp03xjwttRC32M3ss+xQ2p0OyZPojV+R/y7eoekLeYjLh13FT2u+L7f7Z8cTfHLVpzH14n6TE3u7x4XQ1dHRGcyd8E+p4yUY739svpuvr/0aEXMQ5wyfToUZIeMJpd8ck07q/aqK5H2IIcAjGDRYvWIzf/nT8ximyLH4X7ZviN+1O95Hz/OXi6nwMK6Q/84F6a7E7w08CnOIJvPSGxHVVCLcVYxKl/RhtnojjoQTDc8S+RALAiGMQATMCFhhVMEZsSwUXchHZlH1mOMbzbrnN+HRSqYjzto3M33Vy9ouWAoplLmoVC1VCYVVrFoVvUmlLaJQmVJoDvpkPI+iFpdW02XqbSJEtntfLr09KAN/H7DAHrDARwtACvIll4Zq9Iy2UQvoauaULr4w7MvcO+IP0pzPJ17m6BUnYaihrfmPPrC8d+wN5DyQP4+6gy9XfF5udsOWPzBr/YVYRq5V7R4d4lx9l5f2+Q/TIwfJqddl6jh42Qxasm18euh09isZSlc+7yE2F2W7WcchkUlTEgpL8BDsCfHvO295hi0NHSKR/lZ2dmxqb/Ile/Ra+jFZt1cjgETkR0RYSxcyJwg/RECIiREJ4mlB9FAITQvhWUEwTVQRtjJtUBIoVjs4rWhOO2Zrgtr1fZYp2RqKmqnyZqlKeVYjWKERD2sEYjp6QCPtCIkDVSaWxBC12ALlTd/BcrK0brCZOEdoaw0ASD/u/8CmH4wFPloAcvGgMNdtSWoXRc5QHGWOXmSQ/nicq2t/zQ+qvyvvwK3Nd3L+uvN3uzqqcDtz8iEJnpnwOMdEj5C/vrDuB9y0eXb/AaQXICuErr5UeS53jvq91O0SxEUZutpyD/tX7M+navbfpuJKlOgKyfY5b77Gpo4Ozp5+GMNKy+Ra99SjC5j336WYESub9ewxzE5t3N3w1Xv9mG8THhuFTlyWAZtYQnDRCuDpQTQriGoGUAIWnqmhqi6qkcLXYihKO44TI5jq4r419s76hGwTjioARldIJ2TqBEtMbNvAVUx015ChNUVRs4qmCAKlKUTOdN+R8UVFy6B5WYy2DA3YAx7Ie/2UDMy/pyzw0QAQUbo7CU328v5mZUQPp9eQ9AepUwNkD+zigWF/YWb5adKml9ZfybWbrsYytq9N1R/DF0p4BYgsmDiXScEJcvfT1pzDo20P5fS1Co31dsPLEXPmqr0cSrUIb0x6TvZrF2NO2yOcufosIkYZX649jGIj2M33EOXJlmGwtrmJe19+EVyP06cezLRxY1i0aD1/u+MFNPFxrviXO7MTV+1q5VV/bLYntu0ObRUS7QJARKmvKXgjeRBRAxaapeMbPr6ewfcSuE6crJUguibNROzt6mQJU8+ZmZN0HxTWCRg6advA0U1808L0LNlRzNcsfFkhpjuKouq+5+Mrrq16No6bMRQlg6+lwEujpTIYWkZ6H7KAYE6vOaA9YaeBOQYssLsW+PADiEiat+OJvh/6rKIrUfwfkPZNSlX4RBDHSPPS+Cc5LHKwtOXZ687nvua7MPXS3c5PFBb1Eq2Ylfu+KhtTiXHI8hN5NT4PU43kioT2wMjlWlr42fBf8JOai2XuptONM23p0azpWsVx1VM5qnIsCUfoeuUY6wJABGFwU0c797/+KsWBIJ8/5BD8rM/tNz9FPJYWVVeLstfH9+f7pcUE23MNpFrz+YoMHjW4bKc/+R64pN2eQibaB6Oxryz23QoiqmVJoqEIIwmZd9dI45NE87uwt2SZipRnz4ekcp3C3pyqUh7V6KrUiRgGXokFwosxgyhqCEUJOWhBXVMtPExX8TURR3N9xcX3bB/SOkrK9tyk4ftdeF4XITVFIpEhoNtsSTrC8xhIoO/2bR+Y4H20wIcbQApd874dGKlZxjOKSy1ZH4ZqcJSFHxYNOmDBpLlMzpe6fnz153i8/VFMvZ/qu9vxIHI6WGlGWqNYOvlFgmpQSohMXnIEazNrdlsmpfCcbD3OCOZPep4iTRAlFC7fdDVX1V1OVWgEX6w9RCbTDV3Ddt1tyJEijJXKZglapkyqS9n2NU1YIbMls6FzCHO6u/9t30+6UiatdRpwuU22mt1Nf2rPvQHSG3kWTXLaBYc9KH8MbFH9FfRJqTYBPUOiU7DTHVkFJoZMyo9RESGpSJWOJyRSghZqIIgaDuMZEUe1IoqqRzX0kIcWECowedq+6ytqFvwUvpL0VRK+78YNwUVx1SReJoWfSW8FjhoXrhyovNpzt31gpvfJAh9eAMnzPbRZ0S8rCn+UnAET/AMN2Cf/njs+QS2AYIgXJEaOXnkqz3c+jakVbw0vyc/1/t8RoU1luwkOikzn9YmSxU2L08q4xdNpd9q3ckD6P/U2e8jch93C70b9jm9WnSf/tia9lmlLj6HD7uTjNQdycPlIkk6G+rY2hpSWYmh6N4iIT21NU+Ul/v2+l1m5cCNm2MT1/dcVhSagOAe1olhLsRW8Rh91nY+3yHXdV5idqu9hIVEZZeXB5B3NU3bzQndxd+lJ3IZODQaV6JJ7osnyXpekbEHv0JEHjhIBHJUabrWB4ptoRQG0SND2jLCihyKKakYhGFVEsyrFiqiq8EB03UPxQYAGXb6vxFGIaarXiauIRlhxCRyhdIqYyHeksoxZ7MIMT1Gu3DMu6C7aZmC3AQvsjgU+nABSIAvOil4LXEzGhxoNDjdRyw2UjC+LXxy/i6gaZs1+C6kyqqQdpy8/gdfir25bhbWLFpYltU4nx5WcxH/HPyRnWZ1ey35Lj5R9QoTn0Kcy4Z0AWKHHx6TQRF6f9CyWUDFH5RvrLuS2zbdQFR7Bl2oPQVc1PM/jxTWrmDqilogVwMmX7IqHIGRZPPK3V3nrpVWY4QCe3cu6JnrAi0iYoJKIuidYpOD/zbbNe7i5LSYvVvSbb8Dntq39y3fRlLu9WzdvJIWGAAmphdXjs6AYDbfYQCkzySiWrNjSzRCEI+hWxPWtKJpVpKiCM2KFpO6WYuqopqeiZT1VT/ie0imS8JpCB47fgWbngMPvSmF1ZXMJ8gFvY7dv5sAE/zMW+PABSLfnEfmjgnKeBI+JBuohAVzVxU3FQfHQ9WLK9DIOCh/AnNG3E8o3f5q06ADWpNYQMCrf3X2wn7ctByDtzKw4iwdG3y73fiMpeqIf927vYxc8HDFf7hht3D76T3yl8mx5jMVdyzhk2XF0ORlOGLwvh1WM6S7bFTmPjCPAS8FUhciUIquy2twkD909j466BHqZgRJRIaCgWIokZhSGInAl4+N3+fgJFz/h4Qsbe6L3rSKogQ4q83242r0+/rCs2sqFtz5wIOmu0KpE6ZZDEQTEmCjxDZtY0SC6KO0NhCEYcTEjmh6MogYinm+F0Awh2GhIoyiWi2pm8PWkr+gxTdPacdUOFLUTJxsn6HShp9J0ajbzGx1mzhG903fxLvfzwRvYfMAC75MFPlwA0u15hK/BVy/F9lEOsmCKgZ3qwFKLOK7kWE4rOZlDIwdRaw4nqkWkN5L7oFa5u/Vv/KLhelZ1LcLQSqWH0Gcv4R03TVc0MnYbX6/+JrfWzpZ/fTb2IscuP7nvGlg7eRBy3keKCcFxvDn5OYKqCMMrfPHt87mn6c+UBmr48shDCWqGvEbZ31xRsTRdgktdVxur4luoT3XQ6aRFxhcn5eAGsqCJ6JMrKrBkDnnryMuu+GquUWDKxIhrKE0+XoON3+aKxu8gaA4aq32fi93Z8Ue7gURUGc0plJ69T0/5Ow7T7Y2IvIjIibgIMmEIq1gCR+7HiqAFwihmQBANPSWgoVqgmLaP0MkKJNH1uKYGYjhKDM3MextuGnVLhtr1DswVoDEQovpgbvPAUd8HC3x4ACSfMFdnhb+rot4gkuXKwQG8/X3cVIbPVZzFFUMuZkJgrASEnpIdBTuLNrPii15Inv9o0y+4fvPsvKCi2KIPH4/bVcNt4aIh3+e64T+Th3mk/XE+tfKMPcJCL3gfN4+8mW8P+pqcf0lqOdOXCu8jxeGVE/hY9URZeWUoGgFNpzWTZGHHRpZ0NtCWTUpQEdqFoppUgIVuFDPcGMY4azQjzeEMNgdJAciCzUSpcJPdwvpsHSsya1iTXU/Sa8mlSNwgZrsFGxy8t23oEkroCr7Gejy+694Qf4Rcwl3lShnW6oNR9/xbIBPrb0iaoYkt2ufmJeGJhEVeAzUYkjwRAiaaYKgHfbBsNC3j+IEuXbWSWVVNmG4giUEXfmggRLXnb9PAjHuBBT4cACIWpStx9O+Fj0dVnyDlq+qUANlpNmVOKXeM+j2nlZ7UrfvUEzzanHY221uo0MsZZFRK9rkAEkHAu6Hx98zacHEuod7Pfuji3nfLmAy/ip8OycmY3Nc6h7NXf3G3y4QLKr/DzSEsmPwipbrIc8P5677LrY2/J2hU8sXa6ZRbEYQnJBLor7Wt4632OpJ2RjoViigS8l0qreEcGT2Uk4qP5fDIdEYHamXPkN6G8Goas1t4M7mQ/3Q8zT9jT7LRXgOaipEIo652cVdlIemBKVw8ZYGTUT7NbzvXyfyIGIKb8wEM2eBKNK1yCaEQRomEc9ImoQAETVRDww/4qKaLbmXwjTSa3oWrp7ACKeKG4HFk0dOiMZULAyGqD+A2DhzyA7bA3g8gOXkSn++WFOuau5G0H1FHmWRnuNQo1Twx4WEmByd0CwomvST/aP83T3Q+IxPaazMbpDpuRA3zyZIT+dmQH1BrDSPjZ7EUk6+tu5A/Nd6KaZQjyMP9GQUAuab2ei4dfIHc9damuzh/7Td2neme/2Yv8D5+POxyrhr2Izn3+kwdUxYfSYcdY0LxMD43YpoMXS3tbODZphW0Z7pQFF9y5gwtypFFR3JO+Uw+WXoi5XrZDj2z3q654J0k3CRPdjzLdZtv4eXkC6B7GMkilGU23sqsjIghomnwZ3d2/OvSA8kBifN+c0mkIvCofPhKIYQp2OkhCy+oS36Ibno4QQdDzeBpIteRIRLMEDNt9E02Sye6A3mN3p6Mgb9/2C3wYQAQU3zF6hcVzcf2D1BKNJyTNcKmxX/HPcr0yNTuRkoPtf2TSzZewbrUUhnV90UfcUVwH4RQoIfndlJuDuWR8fdzuCQW+rQ7MaYuPZp1mQ0YSqBf/UFkDsRp5aaRv+WCfIjpxsZb+d667+xYxqQPQZ1Cl8OwEmDBvs8zOjBSPqeX11/NVRt/BkoRX6g9mJHhCh7etIAlHQ0oiieBo9io5qyKM/m/qi+zb2jidp9v0W63LlvP+sxGGrKb6XRjMuQngEJ0VqwxqxlpDWdUoJaQmmsq2HOI7Z7ueJ5fbvoNz8SfRDFUjJYw/vw0/iYnl2zX6fQ9/+vuDYkHeoS13jdvROZBDsagioDoJAKiqDegoZQouKJniO7IsJUnJEYiDqEuh/qhLs/N9XYmb/JhXzAGrm/AAj0tsHcDiPh6leAR+Smecrm4MOWkAHZ5mjm193JG+andLVwv23gV19T/HEUNYmhhuRwKKfNct8Fcolj05kg77YwJjuH1yc9TnCfk/an5Hr729tf7HXaSOQq7ndvH3M5XKs+Sdv9Fw2x+vP6y3ZJKyeU+Ovh0+Rk8NO5uOW/cTXDA4iNZm3qboeHBfKJmMg9vWsiWVAf4XYT1Ur5WdS4XDf4mQ82a7tKAHM1aoT7bwH87n+OJzmd5LfGW/P+sGwfhdfk98sCi2kC0A9TC1Jg1EoROLD6WU0tPYoQ1tLvoQCT4xfhP+9P8oO7nLEjPQ1eLUNerePPTEMuHtRT/LSfjfJrfpTfkvRFPhCPf69dUVmS9mVftFV1IQgjlfVHa68nOh4kal2CDg9DknSET4QNEv/f6pgzMv9dZYO8FkIKy7vmRKj2s1JH2LW1akMy+MS4r/yG/HHF5t+dx1abruLxOLNpVEjQ8UXWVT6Pn4GPrZ7/IfaTtJi4d+kOuGSZiYz6dToz9lxxJXXYjuiIkjrbjJmznV4Uy3rvH3sU5FWfKh+PKTb/mpxt+JM9lV5V4CwBy37i7Oav8DDnv39se4zMrP4uqFjEmWkFbNkVLV5PkanymfCbXDLtc5jZEjkcSBxVN2uKV+Ovc0fwX5rQ+TCy7Wej94SsWqioEbDVJrN624CB39SIn5AodQC8j8yhBo4KTS07gkppvcUheBbhQlCCu85bGP/OTjVcRU1sxM8V4i9OwwhGdCGVYS4gUO7Pjl3RXa70PuRHphQi9LNH1MCjqmfERnQ8HQGOvW8gGTviDscDeDCB57yP6NFmOVat0sifYTAtP46WJT8oQlcgT3Nf6YD5pXYzo810oyvW8XJmqoui5EFZ+5MJDHhHF5I3JzzEuMFr+5eK6y7l+0zX96lJYIBL+Y8IDfKr0E1vnqb+m/0q8Pc7P8W0q9XIW7/eSTPyLcfaab3Bf010EjHIJEBm7lSHB0dwycrb0DgRwCOAUNhEkxodaH+XGxtt4Pf4qvpdG1aIYqkhHCIAt2Gnn8TTBJRGAI2wmlH89N46iWBxXcjw/HjKLo4sO2+a4Qlb+/Lcv4smORzECpbDFx5ufQWnw8A3QNGWz73C6/ZvYq4iS7Fxu5D3zRrbpJyKMuAyfKwY8jQ9mKRo46t5ogb0TQIS67hxcY1bRIT7+PBwUTrDwazyeG/1vDi+aLu/F8tRqDll6LHEvJcNTYhEVQ4RXhgSqqTDK2ZTZzObMllzzqFxNa3f11A+G/Zirh8nIGC/HX+OwZSehK6K9XR8SFd0kv07+PuEBTs8DyEV1lzN7NwCk0OHwzMrP87exd8hza3XamLzwMBrtFizFIOO0cVrFmdw26gaqjAoJGEIHS4w5rY/w003XsSzxpgRPTY1IbojwFvp6Xdt70AWI5ObxcEToC41Plp/KNcMvZ5/gONnyQvxd/CNyIz9af7kkcusij70yjbbIw+6y0SzNVxX1z9nrO79KTxXlPfx2bUMqbMaX4NGPZlZ7+HQGphuwwF5pgb0TQLpzH9FXyPjTtVEWmSMTXFBxITfVXtPdhe+EFafzVMcTmJpQ1hUok5c8N0qYXjJVLprlRhlPtjxLmy20qXIdCAvyIPuG92P+5OfkwtfldTFp0eGsz6zHUITgau8gIvuhO3H+vc/DnJzvt37B+sv4bcMNu5xEL4TF7hp7J1+s/Kx86B5qe4wzVp6FpYbJuAl+NuKn/GTIRXIxF73RRVhuQXIxF274Mc+3P4GiWjIPJLwNsU2/R699STQJxrbbgaVF+f6Qi/jhkO9JmRXR/sJUTJ7snMtZK86l1W3BCEYJxlXKFpvULdsiuSO6YWzOOs5x3JhYLr2RKxFKwL0bvQ8X0y2wWJA1EfuICu56XJ5jIEneBxsObDJgAWGBvQ9A8t6H+b3IJA9lkeIpqn2iRkVNGQsmvNDd1/zelgc4R/It3l1+K0DCE7wOz6YiUC37Y4jS14LMeSGMFVBMluz7oqw2EuOUlWfxr7aH+6zUK4HITfDMpMc5pijXTOora7/Dnxtv26Uy3gIACrXdJfu/yDBziJzzq2sv5I7NtxDUy/jTmN9zVvmnZRmyAA7f9/jZpuv4Zf21krUu2ujmrn8nwLHLy/S2OwqRR893cJw2phQdwV1jbpFJd1HlFVAtVqXf5pPLP8uq5FJUs4hhkRL22VLF8/9ZSlcijRkyXM/1f+zcEP9VPqSV3RPlvnkmukkQUworCvmwYJFHXHfw2mwy2ANAMrBADligdwvsfQCSZ5wbFxc94Gf8mdpQk8yMOJdV/5BfDr9CehUOLgcvPoZFXUt2KIpYSAwXPBMRy+85Cp0En574b44tOlL+6dvrv8/vGm7ss/eQU+ON88yk/3QDyHlrL+T2zbdiGWUSuPozCjmV40tP5Kl9/i53FUCxz4Jp1GXqeHyfh/lY8dGkvTQBNUBdpp6z15zPCx1PYOhlIsi0S4TIrefYf2TJhbaE/lYHQS3CzaNm89WqL5DxstIjaXHa+NTyz/NS5wtC0pEDaoZzpDGGhx98jY2rGjFCFgreE9nZiZP2FGekm0QoWOii5ipQbCBSLtmwg+VncPwMKSdDpt5mBqI/ef8vvD83dmDbAQvspRbY2wCkcL6+PisaU7JEnaN1gmNDzB/3HOOCuYT3H5vu5uuy7LZ38l+B3/DO+7e9CqqrG27gR+u+3+cS3IKce08PJOct7BqAFMiDvxr5a75fc6E85edjLzJj6Sd4cuJjHF98lOw3IjSx5sbm8dmVX6Ipu0l6OwIoe89xvAfrZH5KWfXl27Jb7Kxhl3F97c+6W+62O53MWPJxFiUXg6tzyugpHFw2in/+8w1em7sCTYjeauoauy42iUn5pPouNrHqljFxpP8RQajr+kUhCBjoISHilUXTU6jhJCmjixLSvD7XZiYDYoh76SI3cNrvnQX2LgDJS5ZoF0U/pTj8QwvrZE5K8anqM/jH2Hu6S1QPWnIMC5ILZJx/p6Gad9q1x/pZYJHLfulDcv3S72l5gC+u+lKf+SB7GkBkCMvL8sq+T0mCpBiCYyHKc8+rOrsbPO5vfZgvrvoqDp70wFxfVJxJ6uSefZL6OV0h0Z7JbuG8Id/hj6Nv7AaRJV3LOXzxx4i5KcKqxVfHHUVVcRELXl/Hvx96g4ztoOhqg1MXG7k7ICKT549jEiVEkChmaTFusAhdqO0GDPywD2YGAgl0PYYfiGFYSbxEmvmRAVXdPfsEDcy2l1tgbwMQkUxN6xdFHyXDJ7XxJplDUtw34i7OqszxIf7V8QSnLP8Mhl6Uy3MURj8Xu8LX/jdrLuR3I38tZ3km9gLHLf14XmCx9+TzDgGk8dYd50B2cJ65kFqakYFalh4wT3Y3FPyK+cnFHBQ5QBYOmIrB3c0P8KXVX0VXLRRRedbPMNk2z3M/bdbXd0FybbKNfGvoLH476trucNYv62fzw/U/BCIcNXgch5SO5u/L3qRxXRv2ohSOLQji6ir7+tj4Xe3PLj2Qf2NSQphgoAgCJRjhUrxIEZpU4TVRgz5qIO0qZtxXQ+26prShaJ2kzQRuPMPESc5AI6i+3u2B7T7MFp3u/J4AACAASURBVNjbACQnmjgr2qRkqXRnGFijgywa/zxjgqPkfTpr9df4a/O9ffYSdnRzC2S9T1WcwT/ybO+FXUs4cPGx21Xy3d48uSR6nGcm98iBvH0ht+8MQHZwQgXl3c9Ufo4Hx90pcxnidyIsJTgYorLpb60P87mVZ6OrQRQZMuoF5N4jgOjLC1MA6DvG38m5VTmWvhC23H/BEdSn66kMlnHOqENZuKGOirIijJjC3+54QXJUVFX9vT079s1dAZF8+a7BWELYovxLEFKKyyBQhhopQbGKUIIB1IDiqcGMjxVDMVs1zCYUrRlfCKdFkix/I8OMuR+l/EgIGNSj8EYkDdNCBAHo7Ms9H9jmw2eBvQdACszz7weG6xljnaqravYkj8mD9mP+xLnoqk6H08mkhYfQYAteR9/5Gtu7rYWE9dElxzF34qNyE0GEm7zoCFKeqP/MLd7vGj1+1e2BTO5RhfX2d/jz5tu2k0Tf+WpeCKn9etRsLqm5QHof4ncCPMQX/dzYS5y49DRJ6RbEyF7B4wN+lgse1QhrCAsOeJkSvUiekSAa3rrpt+haCWeNns4+ZYNJZDKEIhZvvfI2D907DyNguKrrT8r8Jr5SMtf7mQ+RSXShgRUnjFVZhBouQwmWo0crPILlqKFSNCuMEjRQgjaYcTSz2cds0DSjAc9vRs104LR38XrSVs6c079qiA/Y9r0cXrTmFCWD++d/xgJDgdwN2v4QXyqbhZ5n/udt0aESWAisJac3MDA+hBbYewDk6xiiNapxSfQrfobbtQqDzHFJvlT1Fe4cc4u8NfPir3L4kpNk+Kb3hPHO72ZugUsyJTKVN/d9RnodrU474xYcTJvd1qd+5jkeSIx/T3qUk0uOkwf89rrv87tNO+GB7OC0CucjE/LFR0gPRMiMiN8LYDti0fE0ZLdgaKHusNWOCgTe1+d4J7iYA8VW7plwN2dX5Tgtf21+iLNWnANKiONrJnJY1RiynkNbIoluqTzz4CJWLKrDCllPZq7rPDHPERFfwn0e3UKKQs5drwhjRItQImUY4QrXD1RpWqTKU60KCJaiBoOolo9iJsFoQtU3+opSp9nKJgyvhYAdY0NHmqm3OXtxtdYIIWYAfBKYJrm2e24kgFcBUWb3fP6/u/bc9AMzfZAW2HsAJF++q10c/ZOS9r+qjQuQOSTOH4b9nm9UnytteMPm3zNr7Xd3WSakp0NR6PY3KjhGci5EZVOXl2LigsPYkF6PofYkE25/leyWMtlnDp8qy0mZXLThJ8ze2Acpkx5T9uR/LJvyMkPMwdLDEB6OKIc9dskpzIu9gKWXbqOv5akuqicUAnNKuu/J2I1puzs21vwft465UZ7eK/E3OHTRCfKbdUpFLacM21/m/xfVb8RTfSrtMHfc8l8My0zZRZ2RvPfR7woBCSIzpZiiiTM6hBqMYhSXOgQqFCVYpaihwcifQKUiwlqIUjAj5ftqi6ooda6vbNBUvw7F2UyKdgLpBEPrs3tZXxDxVfMdQDycWm/PR2GxUKU+Wl5d0s9J3/RjCEKoAJJ/5X/W9GPfgU3/xyyw9wBIoV3tRdF5pDmUaQbufipvjn2GKZF9pVnPXHUuc1ru33H+ox/PeW7RtqkwKlh1wGuyYZPgdU9ZNINFifkYarhXafdCHuUv4+/j8xWfluf4k41X8/P1V/S5FFjsU2DGTw7vy8L9X5DAUQhhnf/2LG5tuAnLGCTPtzBUX6GmfRAbyzfjC3Vyr9f14d2PZj/stSvPdcE+J5afwn8mzpFTrE69zf4LjyJlJ5lUNoLPjzxYdlTUVFW2He5KZbnjt0/T2Z7EtPQTM9d2PiklT3ahTa7Mh8xFwxpqENQtQoPDKOEi/EC5q4erFCVUgxIcghocrCCINHoARXV81HYUfzOuX6cq3gZgEw7NKMlOHDfFmHL7fzzJPhm4Djhxe/etgMa6IhSqFWpMk2GmRVjViJaXM2b//agaPrx7V9d1aY/HaYvHaOnooKmjg4bmZjY1N5NIpXp7NFYADwB/k2pkA2OvssDeBCBSPNGYFdmg2Orw7JEeoyaOZ8mEFwlqAZkL2G/hkazoWoGhBbt1rfr25f3ulTIHIC4RLcSyA17uZn0fvuRk5nU+j6lHdywD0oP7kHXa+OPYP3HeoHPkg/HLTTfyw7WX9AtACgvtqRWf4ZEJ90ptK1Fx9deWXLhHsMt7dkyU5646TNo0lmg6xNrKepqjbWi+uq0f8h4DRG9vQkHq5dDiI5m333/k5vWZBiYtOIxYtoMR0WpOGDKRkGYSNizZlld0mL391qfZsHoLoUjg213XtP+Ob1ZGuKVZhEp2aYi8PG+KL/CpBmbQIlQeQYmUOL5VoWvhak8xa1CNwaBXKooSEZjuK6oIm7XheZt9Vdnou9Tr+I146VbCyQR1TuZ/MKwlPK6fAqI95jZfFAIoRKJCeBOGohBSNSaFQpRoOQ01KxRiwsHTKB88mK54nFQiQTqRxM5msTNCkXnrw6RqmvAQMa0AtqbRmExQ39rK2w2b2NLWtrN7tBi4H/hzPqeyS/dzYKf3zwJ7E4AUKrDaNVctyRyT4eh9TmDuuEektRrtLeyz4DCZSBexdSE1LmXLVWOXrCkWYeFxCBHChfu9wPjgGDnPccs+xTNtT/app3mh0uj60Tcyq+abcv/fNd7Ot1d/s19M9MI8s4ZdyvW1P5fzCJb5tIVH0+S0YyhCkSOXpyyEq6Sml69SmiwiZWToslIo/v/W7ZbCkG6MI0tm8Py+IqIBGzOb2Hf+EXS5qe5rCekWpVaImmAx48oH8ezdC9mwtgkzZC7OpjuncTOZPdFLJCdxMkNlTMbAGxnAtiIo4RJHC1Uoqlql+NogNLUSXylFdDHMWVx8YrfhuY0+bNIUZTOevTXJXpu0/0fCWiLPIRbnQwovhHgaBhkmbY5NVqCoohBQFCYGw1QZW98bzTAoraoi0dlJOrFrOC3mKK6oQCuO0uq6rKirY11TE+72w1/ClRYv9u+BZ/c8gWmXloSBnbZjgf+tFWXHt0jhSsSPp38vmtDQwpnjujhr4pe5b+Stci/Rl/ugRcdK8BChnPGRsQS1IItjS+XX+aGl01nXtYHGTGPvCXBJFthKu5u//9zu7n2nLP88/2rtmx5WoXLqitqfc+WwfE/05gc5e6XwGkr6LCtSyBX8YdytfGPQl+X1/mLjtfx43WUEjGrpfYkhNa48B1XVu0uNXdWVwCHA5AMZO/FyCg23Tq86k7/vk2uMJQiF+705Dd/L5AFEAcFlkQuNJaka+kIfd1Faii6ik/V8Lvdmx6/ZU+q9udDWDI3aWvH5HUCrCuFqRY6ilimGVo5LhYJfjqoKYTEhO59rMO/6bb7ibfFVrdFz/SZTybTTRRx33QfNHZkEPAnUFJ6Bct1gpGmxMJXEznsd4ncHhCN7NIO+o2fOsCwJHg3JBA3ZLM2OvSMwESGua4D7gK0x2g/kYR446DstsHcASKFU8wIsXYvGdF0308fHmDXxB1w/7Cp5Tf/u+C+fWHYaqhqiwixnZs1ptGbbebDhEZlwjuoRKeJne3afeRyFPMhr+z3NtMgUeZyZK8/lwea/9olnUvAcLhx6MTeOvDp3nu1P8Ymlp/XuwbyrHLiL5/d7giOLDpXzfHblV3igSZxHDohku1nVosKqoDG9ReZIcq2g3sMEeg61dnkU7POj2iv4+YhcX/f/djzHrHU/5uOlH5O9TiR4+lmWd63ihdgrrOlahq96mA0R/IVZ/A4XTAVfYb3qeafbNyYX7AlvRF6aABJmqqyp1nGDJsVagIwWsXWv2EAvdX3KwC/VFD/quaILl3AD/ZSP0u77SrPuZ1vwaEXPxIDUB5RkF5IFTwDlEueAccEQQw2DF2KdiB7CpqIwKhBklJXDwt0aqkpxeRll1YOl1yJCWa7j4rkujp0l3dVFKp6QYbDO1lacjMipg+P7bLFtNmbTtDnbbQGzLg8kdwoJuN06x4Gd95gF9i4AuShaobs06qaupT8W46qJ1/DjmoukMe5pzsmMqGqEwYFqDio5gFfb36Ax3ZQPaeXKXrftrrdzO+YAJMur+z3NwZED8wDyFR5s/ksfAUQjY7dxTvVXuXtsodT4NQ5f9DEMNdCn6pWcMrBLUAmwZMo8RgZyyctpC4/ljfhrGFpEhuqExMnw8HA+UX0CD256lOZMc++eVi+PUbet/G27Nu6pp0/yZJwET+77GB8rPUaG4URVmQgbCnB55xB/m9v5ItfU38SziSfQsiG05SreyozoDSY6G4pWWLe7sxNf29OdDX3/SpU3GzQGhYWLa6GZIVQtgqcXO75SomtesYsa1nxEYxnXVenyPaVTV9x2cNvIODEiJKmPZd/H3Ih4WEQJbbWwpchzTA1HKNN05sU6iEnPQ2X/cJhKfddCvTt9FlSVcFERReVlFJWWUVJVKcNYipr3hn2fREcHrZsb2VJXR/uWLRK1465LXTbDpqzQtXzXF0qdUPARFd+79/myp57ij/Y8exWAWJcUj3az3mo9pCvpjyW4cZ+bubD6G/IO/nbzn7hgjcgtVGB7orG1/HxEVXah+ij/TBQWuGf3/Q8zinNy7F9d852+iSH6SKa46F1+cvmp/HuiKDJBfknvv+AoCQqiuqq3JH8OxDIMtYYhSnijWoSYG2fCW4ewOdvQTZgUr5lISgtPK+4k+k4k7OnpiDMSLW3zcu+FvIo4b9kKKt99UHh0Pf+2K69QjmSZYnxoHAunvCSVebfaYscwL7YRf/3j5nu4aN1lxJUOrLYi3AUp2OzmwloaLcDpzvXxF/ekDLy4zm6vZJlIQlealAYD+Hoo65hRU/OioIVdnACeKuqnHR+6dNeLodqdZP24BJH3h8UeBV4E9hPnLRLjB0eiFGs665JxVtu2zHlMDoapNkUnyvdnaKZJ2aBBMhlfPriaSGlp94EzyS42r1vHhhUrZK5FgMf6TFr+iBzNO4YARiFS98r7c+YDR9meBfYOAOnuQBia4rvaW3rUIH18nBvHbwWQ32y+le+uuaCbA1JYgnpboHf2WOQAJM4z+z4hyXvbAIjeuxx7rsoowfTiw3hlPxGCFsn+Jia8NV32WS80sOr1HNwEB0YP5s39n5Gbrk/XyUolobzbkxEvXjGhfSWAS44+hpdEmEgArljQ8UROWAE1iKEFunNBtie+8gX/ywc1IAmLopmtaEi1KzYWHSKFqOJN437HBTXf6A65iXMX4bc3EwtZ2rVC2qlYj3JE0aFSbVkAl6iOE1VoouT3nBXn82ryeSyRmlidgSU2pIQeoiwZuM2eHT9/T4W03nmftsmVOFETLRok6AXJGqJbVwDNM2xbLN5+FpwUhpHAcRN4jSlq78zmC5/6uzKJPIbgbwjtnpL8j5ASEYxvwQB/WSb14U/ie0dMLl7y6ZEiynSdtGPzYiIumjnLKquhptXf4/e+vaoSikYJhHJ1BiJ8lUmlZOVWLpe1dZjBIBVDaqgeUSv/LbwT3/NoeHstaxcvpisWk7mRDdkMa9OpdwKJmEwkz2blr7n3cxvYYo9aYO8AkLwKr35p5BjSyjN6qUH62Dg3jr2ZCwfnPJB3AshuWam7DDfXUfDxyY9yUmmOSX7B2u/z2/q+MckLZMQxwbEsnvKSzFGIzoYT39oeGXH7Z1zwYo4vO5mnJuV6gCxMLuHABcdsNxzXn5yHmFvkT1wnBorGmPBEmXsQ4oxjg6Mo1raqVwivZ1XqbV6Nv8nTnc+zIrFIJrdVPSKrwApeS2/yLuL8Ze7DaefokmN5er/H5Jew8GrE+Tza+h+urPs18+Nvgkyk53xJkes5puRorq79MQdG9usWYBQlzd9Y9T3ubLgVM1KB2+mgznfwNsiVG01Tl2WbYgdzD8ld0c7qy3OU80quVGSIqwaDTMgEI4CpmriegWKpeI6LKgP+KbRkmhfbM/2QQBH5C1HG9zlgYi/nJBIIr+erreT7PcYwGRcW1cewItbJWs+V+Y4JwXwhWV8usrdtVJXqESMYMno0ZdWDUHUdJ5ulfUuTBA/XcXBdh65YnGRnp6zoKuQ/ClPrlsWg4cMkmJTXDJa/3rBsOasXLMBzHOmRrEmnpEfyDm2Uxrx9/tHbaQ78fc9aYO8CkIsjM8gqz24PQG7afBsXrvl231joffwyLzDJ/z5xDqeX55jkF6+/nOvrftWn4xSS8GV6GasOfE22zxXj4IXH83r8FZm/6K0zYKEvyZlVX+BvE26X+78Ue5UjFoo8SmiXQknivIR3JcJrphrm1IpT+Xr1OfIrXzDuexui6ksku29vvJcn258hnm0ERUfRQlKXSzxUgk9Q+Kcwnziu8DzSbqdk0788ZS7DrJo8n8bn229fxh/qb0JRjXyv9q2Pp/A6BNAF9Ci/GvULLqz5ejfrXgDSZet+xjXrf4EZKMNTPMY0lrHxhUaSdhbTMuJZ2zmC3yQXvVcgUrjGbRLvUUsnqelYqo6aVXA9j6RhYzXZfdTQEuKFIt5/HiC8mn4Pkdk4pqgYXdXosrO8kkxIUuZRRSV9akcqXpWk46CrCgF1++FgEYYad+CBWKGgaEWMphtYwQCC+Wmn08Ra2+hsa839u7mZdDLZ63UIMBlcW8vwCePRDZOlr7xCS3293K/L81iR6qLRFiUA2wwRJxZAu1OySa8HH9igzxbYqwBEuzh6upLh73qVSXpGJ1fV/oofD80l0e9s+ivnrjy3T8ntvlqn8PV/34R7uuXir6j7FT9b/5M+EQELXBKxwC084HkmBIUuHXxy2Vn8s+UffSrlLZTwnlvzDe4Ye5Pc/9nOFzh24UkYerTvuY78RQv1LPFVbzsxPlZxCtfV/oz9whPlYt/XAoOClyG2F8S/x9qe4MGWR3g1/hbJbFN3mEtVTelVFABFcnPcBBGjigcm3s3Jpcd1M+q/uPJ87tl0K5Y1WJ5LT2Jk4X4JO4qmVLbdwZmDv8QdY39DWAuT9bLyY/+StZdz3YZfoaqlVJVEOEYbxxNz3qKtJYYZsrKe457o3JiYuyv6WX19ZnpuJxPvc+eqVFWqhMK5zLET9alf7PZByfd0QNSoV/ac09B1RtXUUBEM0bFpE7FkQpbhiqVUMBvfKTI1UdOojRbLKerinaxwXaaHIxQbO897pFyXTekUHY5NVNMZHgoR3AGAbM82wgOJlpZQWjWIquHDZEWWlBIAEu3tNNXX07yxno7m5neFtd45X0lVlQQSUbm1ZsHC7u232FmWpLrIeNv4I0IZQAiriRzJwHiPLbB3AEheSFG7OHKmklH+pg8ySR/dwZUjruaKYZdKE93VdD9fXvFlTKO0z/yK3my7Df+iOse/mN1wCxet6YPeVt7LySWLk8zd7wmOLj5MzvHtty/ld/U7aY3b48S6+5IM/S6/G53rS/Jk+7OcuPiUfgOIOBdPlDH7HtePvobv1Hy9O/RUyJuIMNVT7XN5K7mQTRmh1pGrXqs2qtgvPInjSo5iSkTmZd81BJg82/kiT3c8x7zY66xPb5DXLvImimpSbdbw6YpTuHjIt6gNDO9m1F+z8TdctuYiAuagbk7LuybP2zPXlEpUtzUxveQYHpt8P5VGefdcX1pxPnc33glehKnDRnBs8QTuv/dFNq6RxEPX9b3Pu7MTc94vEBHXkfNKxLhShLrkr3YivBgUfFMgJ/CWHyWWxeTySkYUFxMMhwiEw0LWnsVvvUVzZ0f3dqJeeGM+/SVgY6IVoDQYwnZdNsQ7ZbHauOJSeU+3N4TnuD6VpCUrWg6rjA5HiOTZ6L29L4W/C/AYPHKkDGlFy8q6vZHt7S9Y7E0bN7Jx1So6m5p3eggjECBUFN1mOwGey1Nd1Ge3qewVfBFBvBICa32MN/T16ga262mBvQtALonMVNLKA9IDObqTn9ZezeXDLpHXIz2QFefuYQARarHNXDXyV/x4WM7Tubd5DucsF0TAvgFVjizXxh0T/sy5g3J9L66tv5lL376oT2GwAoB8b/ilzB6ZY6E/2PIoM5d9tk8eTOH1ET3fBXgEFJ0HJ/1Ffv3Lktk8U//vLY9xy+Y7eCX2KimnLf/a9SAfKqKW10PXizi+9Di+MugsmRcSVWHb817E3GvT69liN+d4OFqECaGx3dsXch6N2Sb2fWM6LW6+qKCPwnyyKZXdwgFF03hiv0eoMkSawKfTSXDI/GNYkVoNjs7p46ZyQPlw/nrvC6x4awNm2PJ8zz/PviH+5/cTRPq47Iik02PAUYXtBUejQtPQ83YR/mNAVRF606rvy6iY1+MLvDWvASLu3HigKhwhbJi0p1PE0ykJHMOKt1Y+9Twv2/NYloiR9TwqTIvaULhPYa6ecwQiEUZMmCDvuZ3JyjyIGOK4ZjAg5U0C4RCRkhKZaC94JWIbUdK7ceUqGtaufVd+pDf7CW9kUVeOFNljCIG1L8m808B4TyywtwHIZ5W0cr/0QI7q5PIRV/HT4ZdJw9zXPIezpS5U3xb2Xq3p55O9dgsXDJvFTaN+JXd5suNZTlx0ys61sHpMXmCj/6j2ym6y3EMtj3HGsjP7BACFvhnjQuN4fNID1JjVfH7l13i4+e+YWlGfvK1cYt1D8V0enfwAJ5ce393+dnFyGf+35hJe6nhafNvjK6IqR5X9VUToPvc6+mQ8Ry5WknAhKrUUhSHBUTLpPrPyNA6JHiTBoS+jEKIStrm98R7OW34ellG+jZKwXHR6IUHKSi67hcNKjuap/R8hILh8isrznfM4buEpeIqGicZXJx5FZaSIv9//MoteWYsZNn3Xdb/g3pj863udE+mLPfLbiATZv0XBVGEfcSeGRKOMGT2a0pJSUqkuVq9eTWteT0q8vKJWt2fWSgT/GyRnH0TAdFC0GEvT2BzvlF6IrqrUFInirW2HSFAvjXfieB6lIkwW2Vn7j35c1U42VTSNcHEx0ZJiCSjR0jJKB1VJz2rjqtWyCivbuxhj9xFSnseCrgTt2xIRXwNOBbbsmbMemKWnBfYOACn0Qr8keoqS4TG93CA9I86s4d/n+tocE/2Rtn/zqaVn9M7wLlx9HxzbgtTGZ6vP5v7xoioS3kgsYNqC4yRDug9T5LggdjtnDPo8cyYIjTgxx/z8HMbOS2ALYRtFkSKvJXopphqgKduApooKmr6cQZ6PYrdz07ibuKDm66S9NAE1wEOt/+RLy88j6cbQtCI8z6U6XMyk0hrGFFdJ7kchf5Gw0zSmYqyPt1CfbCclE5g2+GlQTWqsERxRdDDHl8zgkKKDGB0cSUgV0ZitQyTC34jPZ3hgqARCMb61+mJuqb/5XQDii/JgIVmvvptQ2HPOXHvcLXyh5ivcO+G27nzITzdcw5VrL0dRixkRKeUL4w9FM1Qem/M6819aLT0R13VOcW/sevx/AEQEDrwE5GSlgeGmxUFDhlJVXY2m66iaSjASkV/taxctZkPdBjZ2JUm4LiJRLsJVwusQAUNB2Rb+mKhjEmAhwlKN8VzTQE3TGJLPifS04/JEnIRjIz4BRkeLMHsJW2Vch7SsrHJlma3wMAxVRdc0grohK+t2aSiKDHuVV1dTXFlBvL1deiUiGd+XIT5xlqeSbMgz3PP7CJOcMqD22xcL9m+bXbzL/TvIbm+9gzLe84d+h9+PEqrU8FTHXE5Y/AlMLYorFSV2+6h5ImAnR5cez9x9c10JN2U3s8+bhxB3E/3gcSQ5MHoQbx4gdOGQYR0xR7vTkZujD2EbsZi7viM9CV01+5w8LxQCnFJxKo9N+htZPyvb3z7Y8hgzl35ecj0cX6XEDHBMzT5MLB2M63ps6mhneHlF97mJBUHwWgTvozkVZ3HbJlZ1NtKaTkrgAVE9motDG1oRNVYNowO1svJMeBxpN83q9DpWJpcxb8p/ObToYLntzOXn8mDjX7tDj7JyzbOpCdVQYZWxqH0JurpzoJVeXraVP+7zR84b/MW8J6NwxPwTeDX2GvgWM4aMZ8bQCdi4PHL/qyx5fT1mxMpmXfdAbkgs3VVJ+N1/yuS6/3C+mZME7MmhsJRPf+eQPB/PQ/bRFdIgvkdc5BAcW1pfBKbEZKvzmXfx/4OjxXKhb0/lKp/E1/3Qd3gg7bbNmmRcejIVms7g6I69j2Q2QyyTlt7Mdoc4N9/HEkl0M0DINPsdBttmXqEMXFQkOSTimvs6RKmvyI30WAba8/L1osR5YOwhC+wdAJInEuoXRw8lyzytWCdzbJIvDjmPu8aKfCO8EHuZoxae8K4+HbKUVCqN9l9MsNCHY3xoHxYd+KIkryXdLiYJHkdmPYbSs6nUdu6IEGUU3oOX6yuyYuorckEViekp849mcWJhn/qKFGbuLzmyIIMSUQK8NuUZJoTGyakWJJdwxPzjSSO+IGFUcSWfrp0qJdNtz6Ej1cXiTfUcPnqsDFvJsl9NhMFEGsRHV1QMVZMlshsSrayJbaEu0UZHNpULc/kOeMJDEcuaNAIIFrvgiygqr015mmnRnDTMGcu+zENb7t8mdyXi50VGlJAeojG1Zeu928FHgbxO3yWqBXj5wGeYmL/OeZ2vcvSCk/FFibFouTfuUIZHy2WHw/tvf4H1q7eIxHpbNtNZQzk2V+YucQ+9W32dRsRGc0qbgjYeCm+X3CdsLRbvlC203N49xPe5gAix9IswlvAkRN1veShMl23nPcbcfsNLcuXkhbGgs116ERUChIIhirajiSXua0tXkoxjSxASHooIjRmaLsuCNfmBoXQn54UnIN67/2fvOsCjqNb2O9t3s5veG4EQQhJSIKEnVLFX7L3rVX8bYNd7uXrVq6Jee1euFRAFQUXpvRNCDS0BQirp2/v8z3dmJ1lCQnaTwDXo55NHIFPOnJk533zlfV+BDeLkEVP6ioCGjIbH4WD/d3nqJb5OXGfbHXc4sN1s9CZppDDsQhIv7Wzfv37v2wz0DgfiIVNUPq5LddlQLNXIONs5ZlwZdz3mpoppIUotERtv69cqDSfVugAAIABJREFUOQ9q76Qfo9Poc5uq94JNzL6h8lDsH7IJ4axQC4zccR42Nq+DQqrtWBPEa/5FPMiWwcsZSI/sir03Y37t9z1Xs2nnfgtf5nV4MukZvNz3H+zLXMrJ2KK6pmk1JJIAxAUE4caUkSy6oC9am8OBNQcP4Nz0QUx7QyaXwO3iYTHbWSShVMpZOoX8MS0cpNHhdrrRZDajxqJHo90Mvd2CZrsFersVRocNJieRWBJCXgKrU48l2b/gnJCxbMR3HXgYn1V8CKUXsp+t4h4G3s5SWOJl03VRs8IF4Rfj16y5LVrxjxx6Em+VvQlOGoQEbTBuShkJTsrBZLThv+8vQ1OjGXKFdLv9df0QeFQvfXt1emSr6wF8Kx6JwH0ZgUGI698fkQkJrA2WcBVEQNhQXYOKQ4dQW12FZqsFRrv9JNZcpucBgArpogORSijVSizNra2ucUHB7F6QGV1O7DPoGaSdGnsp5UV1Em9zul1osJiZ09AqFAxT0hOmCQpCVGIiIhPiERwRwXRFDI1NDGiob2hAfVUVLAZDt07V7HJii9HgjWAnPnpKZ63q1oH/2pnNQK9yIHg6IEpmllRKFVKJ7RwLzo+/FIvSSMwM2Gvej+ztYxiwjiIHMvryj1ZHI1ETj80NW/0jF2xL6T54JTIDBBDwDfvuwXfV//VZ00Osg3yVTtrf17BjPHv0Jbx42D9lwnaf2VN8lZPzi5CHYkfuOsQoCJMGfFD5Ge7ffz/k8lBIOeCO1HyEqbSgnDZ9KVL6yuJyIEQXgIZaAw7tq8KRQ8dRW0MNojwCtCoE6FTQBaqhDVSxn5j4UMTEBEMhk4N38XC73CwSoYKs1eVgjmn+kUKU6RvBu/VCqilaENh6sex1PHvoyRNwNTRfIrLdn/dUdCKfpX+KO6JJ4huosdciZ2s+qp11rP5/cd8cDAlLBC8Hjh2px9cfUVqRAyfh3na8oX/4DDoR6oUm2hEGByf9jYsHZSIuub/Q+qoR6kdE60Fo7qa6WgbEq6uogIsiCqcD9SbTSalMehyoGZb2psJKexYRoIPao/dxwKhnQEH6NOqoQ4uiE4ouTqdRiy45k/gBKYxwUTTqzKo4VMKcp691kLbjJHLGTcyJtDhRCtYmeeb/dF7WWX/s0/tU9NT0iXTu06GSNemaJTKpwj7BhpEJY7B+kKBkV+uoQ+q24a11hZb+IWGFPQkk52OiQkSjL8j8EZeEni8sesfewLMlT/gEJqTtxVbcJ/o8g3/3/Qc7xuzaH3Hd3hs778TycZxtp7qFSj5xKv6T/DJbkKluQ4vpYVsZ4JZgXHwaxscOhMlhY+Vy2katUaKuWo+1K4tRvOsYbEYbS0FxUsEp04ImJHpaB6YIUKJPvwgkp0YzZxIYrIZKRWhyYR8ShPqtdBfW1pD8tR4PJ0zFf/oL9Pa/NyzD+Tsug1zWyio8PGIYKsyVKDeVs3qPr1xbDHPjtiJRGYfteesQKqPSMofXj72DaQenQSoNRrBShTvTxoC6ktUBSqxfWYzF8woplcW7ne5xzreMq89APYRySJSLJz4rBEiluCg5hXrgkJIzmFGB1FZU4uD+/ThUdhRG4oCiYrVbyLDJeZ5FC8Su25Zbio5H7UZUQTm510p4SgJVagSrBAe1vbkROs/xFDIZos9A9xWhzOUKRYfRBcnmJqamIqZvEkiIioyoTKgzq2Tnzi45Emo22GQyeIMOKdNX8FdhvXuLdO9wIHSNHidCglIczwU4JvLoE9cPe7LWI0CqESRtC0nSdq9A8dH6teHXDLWtM4htuC8nv4YnE4j8E5hf/wuu2E0dX76JQrWw8oZfil8zBFZexmdVOI6qC36Nz/eNiV/KgU2Dl7bUGz6umol7990LuSwUSqkEd6WNgUZGdE3U7UTpKik2rNqP1Ut2w262Q6qUURpLz3HcMo7j5kl4rpHn+FTwfDIP9OV5xLh5Psbtcke47C6qnrJ9NAFKaHUqSGWU6qD0CQ+DwQqr0gXHcBtGhhdgfY7g+KmRIHPLSFTYa1iESMxXCgkpSrr9u4cefyY6zuf6TcfzfZ9mESnVrXK3jmXki3BLcX6fTIyITmaOU6VSYPYXa3BgdwXkGvlxxwx9FDxNG77PtV9b0opI8ov0BcycwChtILRSKbLGFKCxWY8NRdtR3UzpesF1dvSS0r+TG6AQxvspohQWmZBwPdlUcjkiA3QM77Fb38RqH2RU8A7XdNyKTd1cNp4iS2rlEKIS+o9wKf5GKIHh4QxdrlJrUF9djQZKzdXVn+AQibmXuLX6ZWZCIuFQUVIKfX0dc65tebR8uQMmtwsbDHrvdBZxo4wmkL4v+/+1zckz0HsciAeNLpuiO845EeEcJ0NAvBZ7MzcgQRXHrmziriuwvOF331t523kiXG4CsfKQSIjTibibBE2Pm2Jux1epH7I99piLkVM4luWb6cXtMEhoQaNzcLhsSFL3xZ7cddBINTC6jEjfOhLHrMcgkxAsrIuhRjvXIKLfs7VDUDhkRUsRuqDofKxtXse6kgZHJOKypMFsEaXWS7Kf527Brk2lkKnlkMmkjS64H3PMMBABFz0nJw/Q49TlU4NypRL8jecx3uVyx7pcbhXv5plDYUbkvlIppA4OrmEyyFKV2JG5GgMDBGqXBw5M9bTyhrM6jTdVSsvl+Tg9Qr3JiTBZIIqGrkO8UhDhe6v8Azyy/xEWhYSq1LgjvYDw4JDJJGhuMuPzd5bCZnVAIpd86Zihv/U0tvbSfN4hXteQAC2i5Qq4pFIcsZjRYDZBI5UiRK6AViaHmhy7ROh+o84ns9MBvd3OvqTpSaVWBXoOadknR0I3ipKN5ET6drTiEYYnMBhGuw21VNvwbBegULKiu7eR06iyWVFvtzGHI5p4O+h8ArcaoJbKEKtSIdAPbRGKNgbm5SE0JpphPmrKjqHm6FFW/xCfH0K2JwwYgH6Zg1iNZPe6dT7xabV3+VQToXSWl85IMZU1AQh9zn+ZXzPQexyIp8ApnaI7yDnQH6MUcCa5sCF9CcMdkN1x4CF8UfmRz7WJtjNFUUtOSCZCFcFYV7eZYQroi9buMmBo4AhszlnKdiEcxaBto1BiKYFcou70S5lhKagHn1IGQ1YjI2AgO855u67C4vpfu+Xw2rvbremrafhPspAqohpRztYCNg6X24XrU0YgJSgKNpeDnAV++GYD9m07AkWgmjpiZjle11OBl2SEadgyVMKFWOZEJKgHhzDPhzH9+8deUqPTIQm0RvRzcs4BEp7T8TwvlcullSar7TnejgnSUDlsBQb8K/klPNNnGhsbgRmHbRvPctS+aKR09oQLzQO1eLzvU3gl+Xm2eYOzETlbCnDMVskcx+TkXGSGxcNkt0OrVWHj6v34be5WAhm64HZn209Pa++zAATgEgH9VGr2U2e3ocpqRbhSiQiFkkUllLqhwjIB7WQKORxWG0NqN9bWsjQi4XCosE3Fcep1Iw4sQsyQE6G/7ycWXk8qy3u+yLlQp1aYRsu66KxehIQahRLhXg6kyW7HYYuJLbb0oUTHp4iHQqi2ZXQWKUkkLDUW2AWK+MjERKTm5TGqEvaOGU0oP3QQFQcPtTgLciSU2kocOBAHCgtRfZjgHf5bndOBrUaDN6PvzwAu87ym/h/wT7xH73Eg06HCdFhlU3RrYcdoSa4S9lQjvu8/G1dFENAUeKHsNfy99GmfaxPtOZCJ0WOhlQVgUeVSJn9LX/NOtxPBsiAU521EtCKS7Xbpnhux8PiPUMj9S2N9l/4NrouczI7x9OEX8PKRF3yiNDnlM9rm61xMmc0ZNIuhxMk+qvwCf9v3N0hlIdDJFbgrrYBFV0q1HIsXbMeGpXug0KlpQXra+YbhZTwKNYLgwnT2kXtqozbrDMhRDx7vsO1bRyTWrx4JTpJJXIckDk5qH+lG8oAUFGavQqBMWDBuL74fMys/g8LT5tzZKU/1ezEKiZCHoChvLWKVAmjxqZLp+PeRlwFJEPoHh+P6lOGwu2i5FSKRbz5ZhSOHaqBQy7fbZ+iH9HAUcreHHJG9c6TDQS27ZPRlTyA8+gUx2yZlpDMeKcI+EIGgzWJlhXOZQsHSgrXl5exLndpfj5sMsLcjAUtC4oTrSGozUXsB0OcL0ZuQNog3BklMbdEutVYLyqwWdiPpOBThtE22UoeXRi6HSiaHgiLMNt1bp7pH5CCpDmK32Vh9g4wcREpODrt+keKEaYOUluLInr2MhJGMCu6peblsfkqIXLELRjrshFr3MnLsf+/Cof7Uu/Q6ByKfqv2Wt+F6WZoK1uxmvJr4Oh5LeJDdxFm1P+L6vTf43hp7UlpEwIwI1trTLuJBVuQswrggSpkC04++gn+WPuuzsxKjgil9nsDr/YSP0IX1v+HSXVeekhalpSbjA9hQGHXr6l2UuwqDAtLYue7c/yA+r/wE4HQYFBaLK5KGMC3x4p3lmDtzLeQqOXiOf935umEapkUFYEaNRz3K7/eDohbW/o9KT5Qii1Di/VqjbKpuDezIl8YqYBthwBvJb+LRBGLfBjbrCzGicFK3FCS9RyrO90v9/42n+pDeELDbVIzcreNYVxg5zzvS8xGu1rIFmGohZUdq8eUHK1ibshS41PamYWEP1UOuosdT/HAnYadh2sATFmRaPJOzsyBXKHG8rAwNNTUtC+up7gC12FYa9CcV06s8aSxKEnpDEsmBUD8eVfHbvvxyqZQBD4k3q4R4szyFeG+xW3o7NHIFw4oQWLA7FpPcj6WvCFtEbbvUaVZbXsHqHVkFY1qiEfEcVaWlOLi9qKX4HhIdDV1wMMr2kbv034gSvtTWgnCnS6MWybn+H+nPu0dvciAK+hqWPaZ7HFa8Io1TwDbagDsj78WnAwSa80LjTuRuH++3Il9nt19cjN4Y8BYejbvPa/GfDIWM+KjayNu0c0AhKtBjTMgErMomvjwwtluqg5BYk4yktE8qMxBZnlNYjT2kh52NVdRxJyR48dCNCJQKX/gFRRdhbdMqgFfh3MQM5MemoMFgwsx3l6K52QKFTLrG9oZ+DIs83uxh8jmRSWCqLh9urJbwEs4+xoWUhAEoGrwWGqnQEXTujiuwpL57NSxxCkXJXOIQKxq2pkXn5Nyiy7GkYQnAqzGpTzpGx6YwnQzaT61RYP53G7FjUymUAcp9thnNaT0QhVC4SZ0TbLUlSdnhWp3QQeUxKhYTdQdpghMWwhej1lpChBtt1naZDBilh+ekBB8Vz0ZJHwoRiWixPQvVBKDCbGIFAUKyezsfchih6gCQo+kpo46s1Nxc1r4rms1sYU6UeLEoIqPoi1p5idokMDQUR/buZbTuFLkQIJGoXrpSVCePQRgRSml5jDJ8QwEc6KnrO9uP03sciIhGf0xXABtWSwKlsE+wY1ToGKzLXsTuU6OzGWlbh6OGdfT43v7Z2U0WGXVviLkV3wz8mG1eYjmMzG35sPJ2SDvSNveKcMS0Sog8GHvy1rfgMsbtuBSrGpZ5HFErVYNQbOBQEDUSjfYmFDXs8p06xWnE0KCR2DxkCRsrdSGRoyqzUrOJDNcnD0NmTDwWzNuCjcv2QqlVGWxojsFRWPE9Sw37WLLubOa8fj8dwgfAVN1+2PgB0mQlbENM+G7A17gu+kq24dc1c3Dz7ltOzajsx8hEp/1j1ixcEXEJOwdL5e29D5wkEH2DwnBD6giGvqcrVihkqKpoxMz3ltOKS3S345yvG1d3IwqhL9qvPWUD6KRSJi1LDLvdMZvLhTqTkdWy2hpNj4fykiHSSRyempkTPBuSYyC6d0pttddvRfvTfuTtBBUR4XghVNtQqU8bcIw0PzJGjWSkiu0ZsfoWLl/BlA2pDhIcGYF9m7cwXEx3jNh71xmamUiVx7Z5iuotXqU7xz/b9+3ek3xmZ0fIzkyP0MqarA2clJM7zuEQHRaLfYM3Ikgm8PeMLDoPG5vW+syW68slCF+zZgwKyERR7mqBI4u3I3trPvaZ9kMu7byQTucRNdZ/zp6Hi0LPZae+ofhufFf11UmLJkUjlDq7KP5cNNgasaZmnU+YCMHZNeGSyMlYMOgbdo5jtnKkbx4Fo8sEhUSOezLHQmoBPvrP73A4XJT/f9g2Q/82PJ1uvsyJ39uIhJhTdLdxbnxBpH62sVacm3QBfs8UpHoJy5O1eTSq7bX+gT47GAzHaDIacE3sLZg9SGAsKLEcQdaWfJhdFmhkKtyVUQCdnPjA3CyVEqhV47uZa7Bn+xEoNcpVthnN47pI+0404tRxxT7XAyRSjNDqmMZGd4yoTGopd88UHwX6EvohvnIPvWW73p86rahXkaoulPChl8k7MvEeE0mCUYqLnAidgzqztF0ojPt9nRIJ+mZkoH92FnMUJr2egQqpOM8cmcuFHatWs+iEIhdq8aWUM2mJ+MOT1XZcepcL6w3N3kV1AmsJ3Rd/2SlnoDc5EIgLHLXywokIfowC7ligcNAK5OgEItM7DjyILyo+7nIn1kmz5fXFS+ywhbkrka0dxDa7fd8DmFn5qc/nEh3R0MBheD9lBvaYinHfwcdg5a2QMhjZiZ/X7O+s9tFajznV+Oh3YtvxnfF/w6epb7HNCw07kbdtAjtOgFSBh4ZNwobFxVjx6w4otcpK2wx93Gl1HuKgW1NZ1ZwNUa4sKZSDNNiZtQb9AximDjfuvRvfVp7sUP19j6mjbkz0KOYoDjcdxp7hGxEpFxAPY7dfjNWNK1lP0TUpeUgLjWHIbnoZGmxmNBxtxo9fboBMIbM7JPpQzGB66hJMbyvF3eGoHgBAeVW28hHGY1iAjuElumNEilhjMsDI86ByMpWAWXefhMPApGgMHpiIPtFhiI0IYq3ZUqkETpcLe0oq8d+FG6A3W1lBnGoaRBDiHZmI46KYhqIUkS2LlK8UEgl7DOl4VCynGojSw9Z7KpxKV69VrdMhffhwFmWU7d/P3oH4lBQo1GrWgbZl8RI0VpMMumD07960711BzpdYrdhvbdFzpOiD1N+2dvUa/iz79S4HInZiTdWthw0jWSdWihGzU77FNZGkAArMKH8Xjx2c0nlnkx+pEGFhJnGpOryd+g4ejLuXnevLmlm4dY+/KogceLdFWIl4FyQSFThO/Nbr4LHzY6ziOB/p8xje7P8iO+CqpnUYt/18cJyKFY1vSx2NL99fgZrqJihU8qfsrzX/+ww5EDGNNQMOTJVGyGEbZcC7A97DA/HUpAR8VT0Lt+z2d05PnjdyIDGaKFyYcC5+OLoAH/Z7HddEXc42fOHwq/h7yXMAF4iCuP6YmJjO6iCEt1i2by8yYxPwy5ebUVXZCKVKMdU2o+kNH2sh9D4ROaIgk0kts+Q8tDooukDm6X1VRAtDeh21HvnaUJ0G118wDBfnZ2HMkBRoVJ1I1Noc+Pa3zfjql43YsKsEdoeQ/mKMvV4dVvRcUk+U99Ho723L5VQHCVJpWBcWo3Z3OFlYo5IRyWI7xXUPTTsRKNZS2ulEGdp2H/yIhARkjBgBY3Mzdq9fz6IRwoMEhoVi4y+/wqynksXJRsJYJpsVMqmMgSN9cdv0im006r21RKiElPuXGNWpXWHvciAeLIhsmvYtWLmHWB49rxmPxz6DV/oJFCGLGpbhwp2XQS7VdorP8OcrQeSzuiLqKvyYQWlt4KClFFlbC1g6yx/8gsjVxXyIhy24M/EkX8cqYiCeTp6OF/s+w3Zj3V47rgQ4DeKCg3GOaiC++nAlMezanUGqMEyvpY/Z9sGCvp7Yl+08dSz5o5o8npduliqknG2sBZcmXoGfBn3HjnDIUorMzfmw8Y6Oa0unOleLsyVeLxsSdIk4ZinHvdG348OBr7M91zdvxuht5zE6l7TwOFydksdYZokLikgGFWoZFi8swrrFe6DUKXfaXmvO9oEji+rNlCcj/AwzKpiT85B3o+ZBl1Nus+GgzQKr240Rg/ri8VvPw8UFWZAzpL//Rmmfw5X1+MdHC/DNr5uYcyDUOkUd3ostfYYf8ZD00zb0e9rO+6xKuRxh6gDmfIn1t9lqZvojFKWo5QrmULyNiuLUbUYytlWlhzvVQ6cGg9QhQ0A4kZ1r1qChqgoEPgyPjcXR4uIOO9XoGhusZsZerFMooVOqOtUooTrIGpL9be14/Ku1t5PHq3c5EFEbfarucs6BeZIwGexjbCgIHo/VOYQFonx/BdK3CPl+QfTJj8/3U0xWS3eTIgZ7hm5guBCyoYUTsVW/6dQOy4chuIl9ltVJurYoiEMXHcjf+7+AfyYJao3z637BFTuvZhnwxPBQpFSGYdmC7cT/tMf+un6QD4uj/6tU+3sITuoeyGUBOgPHc0rHGCA+NgF7czdAJ9PBwTuRs2UM9hp3C5Q0bbNGPsyleGrmlHkXXC4TRoaOwfrc39mvmp16pG8aiUrLMcTqInFr2uiW54RoV5QqOY6WHMdXH60kNmK7gw8KxpvlllOksagz9gcPLQY7B5EjDtZo/ab4EMdOi9hhuw2HCCxINO/94/DWY9dhXK5Ayd9TtnFXKZ54+0es3n6QOQZ6qqlvjwCJlCSib3y6OEp50Q85GCpzE7JGdDbkeIkChQga6fYYbFbGGEyLOEUqWqWK4U5aaN0lEuYUwmJjsG/LVuYUOjPqwEofMYIBC/1p2yWwJKH7aQ6DlCrmSE5Fu1Jmt2G3WdBOITwjybNQ6ayz8f1Zf9+7HIiYh35KGyGzcFWcnJM6zpEgMjASxbkbESoPYQtB7rbx2G7YBrk0oEejEAEPYsLS7J8x0UNH/kTpP/Dq4Zc7T5md4gmjdEuoUpDibbbru6RdcoIDcdTh0aTH8UayoKE+r+4XTN5xNTguALEhwQjcJkHx9mNQaRUfWl9tvu8MOhDvOlYDnAjh8xXgYzgUZq9Atk6oLV226yYsqP7BZ5DmqV5e6mRz8HbEKGNQPLy12WLUtvOxoWE1dKow3JExmmmhMGU9Dyut0+li9CYNdUYoldKbrTP0X3eQ5iN+fhKE6iOOg8SgSBSqqy/XMZsVey0WuDwfPy89cDmeuPV8ho84Xbat+Cje/HYZ5q3YDrO1FTtK8QN1cFHxnVZTKrCTUyHnEe9BtYtjomI70aGQURqJFm6K7MiIay1IqYZWqWyZl/C4OGQV5KP6yFHs27q1c9yLRIKktDTIlQocLNzu81QQEWWtySBwvnEcS715j8P7QOQAiS+riQFMmVHPvYBU/stOmoHT90SersluLcTWwYEwjFPCGeHAuszFGBUkqNzdtf8hfFbRdUqTlqG3+dptJer7J57v+xTbbF3zRuQXnt9lPitBgc+O9JA02Fx2lOhLfOq2Oml6PWMVx/h/fR7FOymvsM0W1S/FhUWXQirVsS9B+SonGqoNkCulN9pn6L89I/UPccBenGZwIEKSr4I90oTfBi3AeeET2Vb3738MH5S91S2nLCobDo/KQ5mxHFWmKuwasQ6DPJT8N+65B99Wfgm5LAQ3pw1HnDaECU3RfhSFeGNC1FrVz5bXmi5ppxuLOOk/8jB8sIUxVa0B6Xp0xYgxdovJANL2pmiAYtJ/3nsJ/n43yVecGbM7nFiz/RB2HCzHsZoGfL9kGypqm1ithKIOGhcV2Ul3ncZH0UqiJ/9JX/mhbQSpKBqps5gZ1w3NCqHXydGIqS0qmA+ZMJ5xpW1fsbIFbX6qq1UFBDB8CGvh9RFgS87juMkIh8cxkLZJiCaAiWK1NXIe5ES8Xn+6AUSA+Ze1mYHe6EAEShNWSOdHSoeoYevfhP8kvY2HE/7GLm9m9be4fe/tvtFi+JESofy43WlAfshYrBn8KzsXpVyyt+Sj2ORhAfa5UefEO9FpCsvHcYq1mhtib8U36bS2ARuat2DUtkmQSZU0YHDLbOAtPC+R81n2GcbdZ4C+vPViRTzPFF0jnAiWjFXDHqLHt2lf43oPHuTZ0hfx4qHpUCoiPPK0XXtvKRrVybWMisZkq8OCwfNxSfh57GDPlryIF0v+CU4ajKsH5LJOLKL2oHQMORBNgAJb1x/Cz7M3k356tX1Gc4yXo6UMD3VZ3SmOjOocORotIjz04/6MmG7tHpMRxxyEKRJqDaTpceOFw/HV8y28i/4csse2pWjkhU9/wWtfLgbHuxHBC+Mj50GgRII9UsGdeLdEYlHi2SLhKdGoyH7AaICM51kkQ9dLqSTizWJSyXI5sseMYcBBciK+pLTYsamrzYdivDgOqs1QVMSAox4L8ji8tgvhLrMJx+wtoE7SISAxoL+wIb3egYiF9Km6V2DD49K+CtiGGnF16HWYkzGTXV4xIw4cw3r7BZ2LnjH2dUqa5JwMO/NWI1UjoGcfPPgE3i17s+tfzB7pW7G3vzujFfVLJoadh6U589ihSi1HkLl5NCycHVIzByyzUquN26lxx+IlU42fLardGZ4HywOVrFnXDOoQHa+BXdOMr9O/xI3RVKcB/l76b7xw6LmuOZA2N5vSg3IJqRU24u20d/Bgwj3sHB+Uf477994PSHS4sF8mhkX1hdlpZwsa5e4JVFhZ3oiZ7y8jp+JSqt1xJporBTJgZ7QkQr7N06abG6BlWA9/ze52YZNBDzPPg1jWqAZBCfekhEhs//ZZBKhP1kb39xw9sf3e0io88Mq3WLntAHMYEZ701VEPkSNdOb0NYsk8QquD2ouVlwgZ9+mbWIFdhAqSHG5EgFZQQJRIMGjUSMT264dda9cKBfbTYAwoaTHB5IX4p9oNOT1v6V07z2OVvgkENPQYPTifnIYh9epD9r4IRPyCfVw7HlZuORcohWM8j74BSdiTtwFqqRp23oEcFhUUt1+I7cYtE1NE7w58Dw/ECa2nSxtXYVLRpZBJVO0X7XvKg/kwbqFOY0F/zQDsGrYWKokSFrcFgzaNQqn9MORmJfhlFvqEdDhlhpAuYBx8GEUHm7R0YQUO4938Jqg5SCaqYef0+DXnJ1wQxiQy8PDBp/H2kRntO+QuzKXYWPBU/3/gpWTkmRRcAAAgAElEQVQixAXm1f6CyUUEFFdhXGIaxiekMnZacRHhJBzsVic+fWcJ9E1M9pbSfcHg8Bp4QUWQLFahwCDqQvKz04ouQ2+1gOodFp5nCzJ9wROuWi+RoPCbZ5CVQlWGP5Yt27wPT737I7bsPcrwJOTwKKVFn+bkPMiJkDOhSC5WF3QCwSLVmIr1TYzdl5wIXS8RMJI2iUiPkjp0KPqkDWSo87pykus4PdZoMbNiv2iEm6FxeMv5ltis2G9pwYaQr6QOhs7JRU/PkP+QR+19DkRsN50OhaxZpwcHJT9BCXegG9tyVmCwjpRCgVuL78OXlZ/7DPLz9e6IX/jnhJ6LJTlUOwW2GXZg6LaJLVK6vh7rdGxHUZILbig5OXMg/dUCQO/SHddjYf18KGxBcC8zkwNxOaWIxuuGujMWgbTSmbwIO55GlAR8gZJxHW0dtgK5umw21mt334k5ld+cmtLEj8kTwZV3JdyHT9L+w/Zc1bgO47ZdANK2HRHXH+cnDWKpDdGBsA4ihQzffrYapfuqIN3sPuLaYksSm50psh2oViOpC/UO0oevM5la8vHipVDvD313P3nb+Xj5/wRc0x/Vfl23Gx98vwqL1u/yKCUKIyWnQPSdtLAQd1akNvCEZgKqk+xubmQNCyKhIxXYo4kfzBPBkRNJTB2Azb//juZaImM5PdbWidA4orycGY1xhb7ZWwqXmD8/OD2j6Z1H7Y0OBGLXkKgNIh2phi2uCe/3ew/3xd/F7sSnVV/i7r13+1YHOdW9a+eLV2zpfTbpMZwbOgHPlv4LqxtX9XjXl1+PlNc4RTqTWdnf4dpIATz3xtF3MZUAlu4wuJaa6JORl0ow0PaG4cAZcyCt6cddsPGDuEEKONJ4RPIRKB4ldNGRDd1yDrY2bWQyt11VlvSeO7EudFXM9fg+U6A02aovwrCtE5mG++Dovri0XzZDo4sORKyDLPqxEJtW7YOsiIdzg42tkDpOyuodxG3lr5GIU73FDKJZ8Tb6GyXao6NDUfzD81ArvTlw/T3Lmdu+ul6PH5YVYsHqIizeSNg7oQVY+GwBdCoVQlQtARv7N4pAdumbWKpQVEOkSCRKG9gSAVDLbmRCAtYtWOATwSQt9iS41RZ30tlMNFnMjJRSNIqcSNZXjIgO26wobo1CKCSiIKt1h85OcJb/vnc6EA8iXT5NN5O38rdKU1WwZRlwXdiN+C6D6IeAvaZ9yNk6ln2Nn7IO0oWUiPhMuFwCJxEnkUEioZekGwfz04mdanMxzXZv4oP4MFUAz+007sGQLWMZeI5bbgNMPHgFf5XrNeMP3SAL9P31EFuwH1XHySA7SoqorIAeaMTEoElYmitEczX240jfOAoNjoYe4cOiY4oO9byIi/Hb4O89z8d+DN40DnanFVmRfXBFypCWIjptIDgQJTas2Iff52+D7DAH128WJJEWhVIo/vpr9HTYnE6mQUIFewK5iUchAkPqbJr/+v24bKwQifU2y7h6OvYeFjAd1NNMHVp0zTG6QFDXk7eRBgo5EfpX4bMBIE12ciJsTqgpYdxYlgrbvnyFT1NBzpmcEhXo/TEqrNO+olEkEqMNZOk1ckwrDc3eWup/RSFek+v/W+DPnTld24rEfI9pr+Rs3FwuTArHGB59VUnYNVTQSKcv18Fbx2Knoei0RQa0MJFRt0+3vpR72O+IdZAUTX/sGL4WaolAlz5u24VYpV8FxQYV3NUOSv+/6XzNMMVHmo7u3c1WRclPOSfuRLgE0jEa2Kx1eCX1VTyeJOjN/1q/FBcVXt696KPNfIqsvKNDx2JtntA9d9R6DIM2jobRpkdaRAKuTh3agkZn99TNQ6VWoHjXMcyZuRbK4xIMXkRSszJwXbhftLBZnE52DnIi1JkkvnyU1jkIICe9Dzb99ym2aPZGazKYMWDy31HbaGB1EEGJBoyXi3RG2l6VwenAPqOBtfeKzL/E+EvdWWSkkTLs/PNwbP8BVBykGerciCuMBK4INOir0e2sNRlPUGckss9YcmYchzZRCIVZGafva9HXUf8xtuudT6r4NTsdWlmTrgFSyDFRBafGjnU5rXiQ+w90H0/QI7epCwtOd88rMv8uyJmLS8IvYIf7pmoObjpwC5T7dHDttgIqrtg5w5DeRbZZf4YoiEwZoZa5tcdh5zQYpoA7SQKFnUPRiLVI9eijP7j/Cbx7tJOONj/nU2i/NmJEyGhsGCqg0Y9ZK5gD0dsakRbRB1enttKZMAdCnVhKOY4drsWXH61EUKMEIxf4L6BEjsJos7H6irf6n/fkUctuDYA1nz6G/BxqiO299tv6PbjgIUGfh9h/xeiCSd16HIP31R2zmFFjs7JohdwG3VoqvospJCJKzJt0Djb99jtc9s7r1wQarDY0I4y64uSn5gfzHgd1h7VVd1QrFIjQaFnKbbmn+O/Zh3rBF/feu9RzI++dDoSu31OQlU7RlXIO9JWOUsMW3YiXkv6Np5IEBbq5tQtw9c5roZD5Jjvb5Wn1c0Hr8nn82FHM+18Tcz2jMqf2Y8JDDC0cj51HdkCxTgY353Y7ZdxAvKY/eFrrIB6RKqYm6eCuRzAHybgA2B0NuCr6Wnyf9V92ZXqnHlkb83HUWga5RMlaPnvCBGdqQk5QLgqHr2BgwVp7PdI2DEe99TjSIpJaHAidUXwp5HIZaqua8PkHy6Fu4DH6Jzm4zrXD2JDJYTRbrScVytteD+EpSL3ogoIsLHyTSHx7v13/9KeYtXgLi0JaWns5DnFturLC4+NRX1WFnY31jOeL6iG0D6WyqA4hWkhUFCIS4nFgK0l1dG51HqwHHYPYg301SldVG/Qn6KwQ2JC4tPZazDjSWish3iRBYOZPbr3ZgTBAoXya7iveyt8kSVXCnmXBObpzsWSwgH8gxT/Sl2hwNvskxtThs9Az69jpfdTajFHoxnIhQKLC9mFr0F/Tl53/u+q5uGHPTVBu0sJVbSNZ2xXO1w0TcE+sBh9XtvQs9thgxcL5wwHnQSpZBEr7j1QAcVLA5sC64UsxLHAIO91nFV/hrt3U+CDQuvSUiTT66dpM7Bixij0LjY4mpG4YhlpLdasDcTkYASA5LhtpkMulaKo14rP3lkHa6ELBfDkkLQwX7Y+O0lOEM6CCri9GFYNGjsPO2X9HRr9YX3b5w29DhfWBV/4dzUYL67QSr4qYcSMDg+Em8J/bzWjYM0aOwOYVK7GjsZ45DyJrJAsP0DJCRtH6ZmaisqQENnPnjygxF1fom1gUQ9GMP8YiGGOrRLDYjmwF4UKoYZkZfUZQS++fniOrNzsQGabDKZ2iu5Rz4icuRALHOClCZcHYM2wDohUEywIu2Xkdfq79qeMopDc4B7qQLoxTLKY/mjQNbwx4CQ7eATknx8W7r8Evu+dDtVELp9RJFZxbXW+YvuxxOVuP88CD6niZXLofNmj4ZBnkeRpYjTWYkvwkXh/wL+YsnLwLQzeNwy4iUfTUsPx58U+1rRiBZAbmYPvwlayo3kAOZP0w1IkOZGAeq0tsKj0EtUKJ3MQ+cIOHodnKsCB8oxNj58kh7QCLTLdHbAv19aWihAx1Xt1xeT4+eZZYUc4ee2f2Cjz02iwWzVFSjuCQtOpSQb3fwDRUlpYyEajssWPgcrqweNlSlFstoLiD2lHaRiEENIxKTETNEeIH7tyItsTqsIOQ5v7UQ+jIJrsd9STa5TGVXM4wIkQzU+toeQBmAHis85Gc3Vv4+qz/8WZBrIN4mF0JDyKZoIZdY8D3GbNwVaTAf/Zhxee4b+/fuo4SP1NX3gUH0dnQWqIQToFNw5YjPWAg2+WAqQTDi8ajubAJ8v0c3CrewTm5Asdb+k0sEomttPohnnTyMIjvKhZSihDxoDZdpuA2wgYdH85Blh8Am6sJQ4OGY9XQ36DgZGxBf6vsQzxS/HD3267bcbZiDWR4yChsHCakrik6zVg/Cs22BmRF9cO16UOxu7Ic361dhUF9kzF5SB5LP1nNDnz81mI4m+wY+6MCsnYky0WeJXJAcomEfflSl5bY/UepESqet62BkLSsRSbFoZ9eREKUWC3o7K72jt87XW5kXfc8ig9XsfqGyDSplMnRJyqaMevuWL0aEfHxzInQn3/bXsjqDZTKIjwJdWQRlkQ0pUYDu83Wofqg0+2C3eVmGiXUkl1rNIAEseLbpM58mcEGi5npzYsWqdVBzwNbTcRJzIya5ogGzLdQ05eT9sJteq8Doclu0QfR7YUVadKhKtgSm3F75D34PP0dYbE0lyB7M2l2OPzS7Ojxe3kaHIQvYxRbWC+Nuhw/ZX8Hu9sOhUSBr6u/x827boFymwbucgd4FRy8m7/J9aZxDqsvCe+w3SdHQs68ElLmNPbAgQySHoZbNkU3DRxehg0yPpSDbHQAbBIDYuWxWDNsMfqphWWF7tHwzRPQ5DT6lmr0cy5FDrORoQVYP/Q3ds4yazkGbRgNg60Jg2OScVnKYEZBbrbbWLGXWjgZGt3iYBGIqd6CcfOVULTJoJBzoBZQhUTKMAjeHVQ0TLPdznAGIomfeM9oaaL8B2l7/PvByb7cyl63zfyVRbhimoC7owQq8WCREc1JWs5gRMbHY8/Gjci//DKQ5vmC2XOwp76WORzalph9iXjRH6P0Ewlahag1LI1Fzp3aeunv/hhFSzUGfct9o4+CaF0QljU3eQMLiTphqT/HPdu27d0OREQ2T9O9DhumcIkyOIa5kSzri13D1zNaE7KJ2y/D8volUMiCejS33vIw+LmgnemHiDkReyM+zPgQ98bfBqvbxihOnit9Cf/a/xxUO0PgOmYHT3kGCX5wag03YLqHskGMJurbJNHCwIH+rRpOfN/yFcaeJ+nUwOs48K/ChXg4eVbvkOYFwIYmRMvisChvHnK0GR6iRA4Tt12C1fUroZAHnVDA7Kl5Ep3opMiLsHjIXHbYfaaDGLxpLKx2M4bFD8CFfTNhdTkYkI0RKvI8XLwbLrsbn727BM3HTRi7UAmVAeA5dNrKS7UQSmkR5qM9I8S5QqtG6cKXEKzzb3HrqXk5E8fJv/NVrNtRcgK4kKKQmOAQjLniClgtZqY0SFayYwd+WrWSsRFTApruQ0KQf5EZ04w3GRCgVLIIkOhKWBQSGOy3NgsxBlQZWushEQE6lDodONoamRD53u1nYh7/qOfo3Q5E5FaaqsnlndItUHMcJqjglFqwfPAvGB9SwOb9zbL3MGX/o11PY/3BHURnjoyRQPIuqCVyrMxbhLzAnJZI5JGDz+Ctw69AURIEbr9LcLAyzsJz3Ocut+NlvGkheiaBBLF94zBVlSiH7AKe466DG3lUu4eLBzQcJAOVQD857NbjyNQNx7zB3yBZnQSb2w6lRIH7iqfgwyPvQqkI7xbz7qlesJaOtNgbMTtLAJpu1W/HsM3ngHe6kZ84EJOS0mF02Bjgraq5iW0TGxwCu92JmR8sR21lE8b+qoKmsXMH0myzghDOHb1cVIql9NVHT9+EeyYLz+jZasSddc79b7LLSyLiSc+FRukCkZyWjoxRI9m/NFRVQxcagoWzZqG4sYFxZTHSxjakjL7ME0UhdqcTAQoFq2eQdaUWQvtR9Ej3kkwuk0Gt0mA9FdkFoz8Qy73Fl3Gdjdv0bgdCd0QkV5yqY/og0nw1bOGNmBL3OCvQku0zH2RpLCrUtis928sdhC8PJikdOlwmJKn7YFXeb0hUxbUs4q8ceRtPHn4GXA0P5X4V3PUOVkCGlMH4q8Fxe3mOsG5uFwf6OOcCOXDxcPOUg4oGDy3czEsR7BvQcpDEy4EkORxKM3ibDTfH34F3B76CQJmuxXk9c+hfeOnQCz1T9zjFJAhkinV4oO+jbAxkS+tXYtLWi0Fh18S+GShISIHRbmVpk/Ulh0CF07ykvjCYLPji/eVorNFj7EIV1PRBeooIhKIOciCU8lBJZaww7/TqyKLUCBXOB/SLRdGs504gG/TlPvbGbcbcPQNrth9kaSmhFxCs2y1CF4ixkydDpQ1A9eHDrDur5mgZlu7eybq0yIl0Jf0kRiGEZqdIknKxFFnGBoo8wL7PIi0NNR6HRHuR49tgMsHsbil9ECOnQG/wJ7Te70A8tCayabr5sPKXcakKOLKcSJOnY+eINSynTlaw7QKsbVgNhUzHUhM9ZW7ODQnvrSTdxSOfAScm5WSwO5uRocvE70PmI04Z3ZLOWtmwFvcemoIDDYXgatSQVyggaXTDZXOfWPxlsYhnsISYZo37HBFEgSSGuQgZXEE8XFIzeIcNKQE5eHXAdFweeWFLyorIDR87+A/MOPQyFIrQHr0fLbPvNZ8iG+9Laa/hqb4C4v2bqu9x045bAE6LS1KyMCSqD4hanXADtOhQG24LI+/bVAMxY+xPSihb1E5Pvs/UPkoOg2jM6c/15pMJE0nRj35WfjwVY4f0rDxtF5+8076bdxSS7A0YDAxGak4OUoYMRmN1DQpXrEB8//7YVrQdR0xGxlBMRXQqpvtr5fpmuFsXebZ7lC6oXQGpjo5NeuwEXiR1xSpDM3vuSZ63juNwyNoSdHwN4OxqofNjss8GByK083p00hHIAeNVcLptWJf3O0YFD2fT8cqR/+DJ/Y/3eKpE5VTC2l5rTtubcAYchC/3XXQi/QMGYH7OLGQEpLZEIianGW+Xf4z3qz9HubEEMDgBgxJyswISK+dJYnmiDGKKUEuAAA68BnAqXHBzpDNiAwcNButycU/8zbgl9jqoJSrY3Q4oJHIYnEbcufchfF/xNZSKMKbZ0qUeZT/mU0xhfZPzNW6IuUp4Hg6/jSf3TQMnCcbVabnIikzAjooybDpcgnMGZrD0FfGoWU32Truw2s475d0baYFpA4RkbbscMHnCEHz/yr2+3K6zZptht7yMLXuPMMoSksgl06nUiAwKxrhrroahsREbf/4FpDZoMZlQ1NyIEE/0EB8U4jf3GFHlN7Uu8ux8QSo1+/HVIvv0QX1lJWOLpgYL+qGoRqfVMcVCjxFdMKWx/pTdWL3fgbTm5znZozoT3FBLx2pgC2zAk4nP4OWUf7D7vNe0HzmbxnROrujD08XaYyUuRJhCkVuZgcKYvagJqIPMLWtfD8SHY56xTdj6L4PdZUCILAQfZLyNa6Mu90QBPGupJUeytGElvj4+F+sMm1BlLQdc1DdEq7aEvUTMaPGntBVkUEqCkBaQigmhBbg6+jIMDRwC6n6iaI+2JizG6sYNuGvvgzho2AWlnJxHB6g8P5yDL/MmyNtasW74EowKFmSP7y+ehg8Ovw2FIgw3pA/DgPBo/LqjEGt37UBCQiJuHD4KUqkE+kYz68JCkwtjToEDYdPB86i3mGCw23GE45hehtajwkf9CSQo4VLKsX/eC4iP9K847Mt1/pG3+frXTbj575+zZ4HQ6VTfoOcjJigYQ8aPg0QiReGyZS2XUGU1w2a1svQTdT/5gying4hgQu8FjgSsCIfiq1EEkjZsKHavWw/eE4XQccPJgZDee6sa4igS/vT1uGfTdmeDAyFaE0HmdopuLez8aC5dCUe6HYMUmSgasZotimTjtl2EVQ0ru5bGarOouXgb1A4NsuvTURJchlpNA2T8/9iB+LHwUk3E7bbD5TLjurib8VrKdMSrYhnlCS249B+Z3mHADsNu7DLuxUFzKars1aB+ezpVsDwQyeq+SNMOQKY2HX3VfdiiwBZTT82djkO8U9NLX8XM8i/YRznRtLvcnUC6e+gtY86edyFAqsae0RuQqBJEms7bdhUWH/8FOlU4bssahVC1FgeOV2PO1s3QKpS4K38sNGoFaqub8fn7y6Fs4pE/Twaug+9MmhMCr1G9ox4AIcw1Gg3MHuQ05eBp8bnlohGsbTcmvHOEtMPhxIaifVi7dS/2lZbj0NEquF1uaDVq9ImPxKCUPhiWPQDDc1Ihk/ZAGrWH5ry9wzicLvS99GlUHG9iqakoz0bEWdU/NRW60NATqEro+aI2XKqL+MtrJZ6fuK2srcA/BmSkri6pH2SV/bKz2Jwf2b0bFoedkS5SGquc51HeyuBLxdbnTuP0/WEPfXY4EGo1/RgO6VTdXZwDnxDXEsap4HRZsTp3EQpC6AMBePvYh3h470Mnp7H8WHjFxbF/YF9WPygzlkHCEUPrGZhKP8fZ2VNHbY4cEQ06GhCsjMYDiffi/+LvRLQyyiuSEl1JZ0c7+ffb9EX4tOIbfFs5G3pbNeSk98EKmz1Xg+psVAKNiQUpASnYNWodlBIlu2+Z6/NxSF+MmMBo3Jo1irk7+so9btALOhVaHSQyCWoqmvDF+8ug00sx8kdJu9k2Aq3Vm4ysdkItqsVuFwJCQ3HF5MnQ6/Woq6tDWVkZjpWVwWIVwGkpiVGMtv3SMVkYlZ18QjG96ngDvv5pJRavKYTRbEFEWDCCdBoWxTUbTKiqbTghOxYSpMW5+UNw9QWjkRhLy/Mf06Z/vBD//PhnRuGe6mnto2aFmJAwaIMCTxKPEmnWOyJi7OwqSWGS7ou3+dvVJVcqUTD5Cmxa9BtMTU2oMRrYB5RUrUFh67ELAeR2Np6z8fdnYNU7A9PWFpXOQ8nSWLpGPBw/Bf9JfZkNYp/pALI3kVZ6B91YPgyVvqzlEjmuSr4UAXINfju6HGWGMsgkcrbo8h6u7y45lB52ED5cDtuEUloutw0upwFBqlhcHXUFbo65GsOCchlexFdzuB2s421x3Qr8cPxnbG7aBJfTCIksEHKJ4rS16bY7Ps9cihiQi6Ivx89DvmOblpgPI2t9Psx2EzKi+uCqgblMn4NMYIHlWBuoUiXHsdI6fPnRcoQ0STG8HTZeIk2sMxlZ11agUg1q+Nxo1GP06NGwEWqa50HU4GFhYQgNDWV/r6iowJEjR1BRUQ6n04UgrQaXj8vGpOEDUVFeidr6JuQO6o/BGcnoGxfF9Nm9rUlvxMai/fh5+RZs2XWgxZkQ+n1S/mDcdtVEJCfE+Hrbzth25ccbkXTx0wzcRxBuMZkU10FUIDqArgAK6aLIoR9rbjyhnbor7byEmg8MC8XGX35lzRWVhmZWkF9haBZ72+lpo6CKiJX/VHZ2OBC6ZWIaa6puA2z8CC5NAUeGG4lcPHaOWocgmfC4Ttx2KZbXL+0WqJAcxQWJ52BASDLWVW7C5uotkEtVcEgcyKhNgYTnsCvyAGRu6Yngif+Rg/DliaY4gxZbh9sGt9MATqJCH01/jAzKxeDALPTX9EOsMpqlqCgNRSAvm9uGKlsNQ5LvMuxBkWEPDpoOwuXUAxI5ZFItOyalkMSUli9j8WkbH+dS7MB6LvV5PN//KXboBccX4bJtVzOGpgl90zEmcUCLnG0L3QgPKNVyHNxdie++WI3YJjVyfjmxhZdo2vV2K0LVGqZBQVZkNqLW7cYFF17IHEVbI7Gi4OBg5lACAwNRWVmJkpISHC4thdVmg0Iuw8RhA3HtpDxMnjAYOs2pdS2OVh7HF98vwe9rClukZSlDc9G4obj/xosQHup7zt+nee/mRpc8+h5+XrPzBHoTQom3JwJFDqC8uZGRKhK5YldMxISI+xKhY7jGv2PpwsIw6pKLUbhsOWqPHWNpLBrTDrsVTc6WVCxJf/7UlTH25n3OHgciprGm6e7k7PiUurEk4zSwu5owN3sWroy6jN2nj8q/wN/2EDdWKItE/DVBztaJcFUokgL7YH/jIRgdRkghhVPiRL+mBLZYHg6qgIyXdIUD0d8h+bd9Jwuv6Eio+O10WwC3VegmojoSRSOeGgc7KRXB3Q6A5pFWLYkSUonKQ0fi7l57ro8OorOLF2lMfs6bh4sizmWbP3vwRbx48J+QSkNwXcZQJIdEniAmRduQIqFao0DhhlIsnLMRiZVKDFopbcGAmOw2xtsUqFS1fOHaPboRkVFR6NOnD5yti0u7wyQnrNPpmDMJCQlBU1MT9u/fj9LSEhiNJigVclwxLgc3XzQC545IP2Wd42jFcbz2yY/YvJPI4QVTqxS44+pzceOl4/4wNZLvl27DNU9+zOaMmNko3qO0X5SWCExONkKCU2TV0e87u//UiUUdWaJRhEniVv7ayEsuZh9N6xcsZFEI0ddUk4Z9Kyr9NWKm8fe4vX37s8eBiN1Y0yGR6bUGODkNAxWGNuOaiOsxO0vQwqaCbvbG0Wh0GnzjXRLv8AkLGgeed8LtdkIikbM6gmhuieCUJG7fdQh69CHqoYWXXQP9xwqOXLuqi6zUzokFd56BD32ub/TgODuaP9HZh8gDWQE9RkndlsCELZdhxfHfEaiOwO05+Ux4iDitvF8GUdJ25a87sfK3XUgtVSF5swQE+XE4XGxbUfRIPL+oXEcOQa1WIzIy8pTqgg6HA1arlW2jVCoRFBSE8PBw9kO1k6KiIhw5fBg2ux2hQQG45cIRzJkMGUgJoPZtzZY9eO3TH1Fd29iyQVpyAv758A1IihdL1z36xPl1MLPVjshJ02Cy2EDtDATto0eBWnXbK24TMJNoYaL96J7yHhDtS0DAFuM4JPpJj0L7JmVkIHVoHjYv+g2NNTUw2G0wcZx3HYS6sIRi65/IziYH4pXG0i6GjZvE9ZPBMUSCULcOO0etR5xSyAtfvfNWzK2afaLuhJ8Lmrh4tl0wxZJzj6ds2nVkp35ST/tYOjq9n3PZ/fet/RNSVEjAyYkR52LpUCG7UGWrRua60ai31KJ/WDyuHzQcdjfJy574KogRyE/fbkLR5hJk71Ajbi/HHAi187T34hSbjThst7MUlUKhgEqlQkTEyUVt6sxqrDuOJr2eFdNdLjcOV9ZBo1IiMFAHiVyFqKhoREdHs+ikvLwcO3fuRHV1FduW9rnninzceVk+QgJP5tEyW2z49Pvf8d3C1Wx7MqVchifvuwYXjcvr/nR38whXPf4RflheeEIai0gTqdbR1oyMjNLit66H9+tSRnUQL0xORzWX9i6LZHXdTifUOh3GXDmZyevu3bCB4ZdoZpd6aJMNV1YAACAASURBVG9I7t7jD1spfLs5T71h97PNgXhAhZoLOJf0Vyg5SMdrYEMDPs74BHfH38LuyZya+bh2+/VQyE+zUqG/T0APL7xCqywPqYS67nvw4D14KN+m6BQnPMWvRAqTV9Nfw2P9BAT6D9ULcFXhdQwPfU6/dOR71T+8x0LrjUwuwTcfrsSR0uMYsUqF0HKuQxoTytdX6ptxkHfDJpGwgjnVO8gBUDuvaI2NjaipqsCL91+Ge68cA5VCqJ0Q/fmOA8ewZvshfL+sEIXFRxEdFQ6pQoO4uDhERUWxCGXPnj3Yt28f6DgqpRy3XjwSD107Aen9Ti6a7y+twLNvfgVKb4l26+SJuP/GC/+nuuukVkiqhd5pLJVcgch26hwk8ETaHF1JO4nXTGkwbzZkOlbb6LGj55BUE+vKy9mvR116CQM6Lp89h1GtkJHIlKkV8T6GlIl9e6bPjq3OLgdC90TkxpqiOw47IiR5KtjjTTg36Fz8nicoFTaTdOr6USizVkAmUfR8gbejZ+MMLLxUBKZ2T4qMIjURkElkqDBUMKCWz3YGxnniWLrmIHy7Hh7bR61Gpi6dbX7X7ofw2ZEPGYXKzVkjEasNZoy53jTstJ1EwsHGqNyXwthgxpiFylPyYFFhlXAC9Bl60IMB0Wq1LJVFKSkyo9GIimNHsfKjKchNExUy2r+KytomzFmyDV8sXI+y6kaEhoUhKCSMpcViYmJgMpmwefNmFp0QZcelY3Lwz3svQfYAAecims3uwLtf/YzZv7Sua1eePxpP3HOlb9N3GrYymm2InDQVFpujJY1F809prLYLEj0ZRKve1RQWDZ8oZahmJRppe4hND51dHuFAKOpwWK0YkJeLvoMGYf3Cn2GoJ7QPsNNs8saDPAjg3c6OeTb9/uxzIKJW+tTAdzkH/wAiJHCPUkDulmD7yNVICxD4hx7c9zjePfyfnqU2OeML78mPIrUY211WBhAfn1DAOsVWlq/F/voDkEkVJ4kanf6HueNJobRRW5GlnhqPoEJoxOjQfKwd8Ts7rN5pQPa60ThiLEV8cAxuyRolkO1xVOMRkORk9H9qna061ogvPlgOjZHD6HkyeMpbJw2R8uGNZoEki/quqPpACyJFIXK5nEUQdMySQwfw9pSrccvFI044Bv2OTk33jHcLrySNiDk1jsemPYfxxtdL8Ov63YiKCEdAYAg7NqW4qAhPjoSK706nAxfnZ+G1R65Cap8T6x2rt+zGv96bA2oBJrv/potw2+SJPTXdfh9n8mMfYt6K7SeksSK1gUxTpa3VmY1+d055H8ObUZf+PUyjZUy9vhhFIMER4Ti0vQj059xzJmLP+g0oPyA0K5TYrNjvYev1OA9yIn8aOxsdiISJID2qjpNBdpQyONIxGtgCGvDP5Bfw9+Qn2M1d17QR+ZvPh0yi9D0C+QM4iPaeTLFYHKgIxEV9J6G0+SgKa3bA4bKhX3A/FMSPxPf7f4LFaWHRSc9a16MHl8sOqZRSOD3/GIrpq7cy38FDff7GLnl+zc+4YhuRp6owPikNY5MGsqhh+b69jHk3NEDL0OK8m4eGOrA2lmDBrE2IP65E1rLWDizv+aPopdpIIiE8GjwydZn947CnpBKBQUGsOB4fH4+GhgYoeSuK504/YfopE+Kwu+FwcqCMo9vNgffULaizjeN4SGUcpHIO1fUN+PDHFfjwh9UIDQ1GQGAoKMqhiIQik61bt2L37t0sInnw2vH4x90Xn6A1UtdowPPvfMswJDqtGsu+fLFnHwU/jvbtb5tx47OfsTuf5lEvIyEvAg22NWI39leW1vsYojqh+G8d1VvaGz7RmRRcfjlWzp3L8DwTr78O5QcPsToIWY3Djm2tgMIlAIRWvz+J9fyb+0eYOFGpcIp2G+wYwqUo4Mh0IFOZicKRqzzdV8CwjeOxtXkr5NIARuHRk2WC0zYN7azXLXQd8gBMTrkYWoUWs/f9iHpLPesQGxKVhYONpTDYjV1wIF13EB3NATUY0AKfGtqfjcvusvdoTl50qMEyHXbmr0OCh77k2u23Y07Ft1DJQ3FLziimc00Oo8lshlapZHoPFA2wDiyNAgtmb0HhhoPI3KVGwm6hgM55geip1Zny60S3QQBCEokiW/3pY3jynR+xs6QamgAtcyDHjh7Bv+69AHdf0ar/4XQBNosbDhvHHIjLwTPCfBaJeH5YECLhIZMAUhkgV3AwO8344MeleHvWcoSEBLU4Eop0qGi/atUqHDxwAGHBWsycfhsuHD2o5VbQ9S1cvhnFJeX/0zRWg96EiHOmsrkW1Qo7Yt4lena1XKgVdcXoHlfqBY0XshBNAHRUsJdIWmoZpzpuweTJOFBYyPTYR19+GcwGA7YvW852MbpcWE1MvYIR3RnJnvxp7Ox0INMhFNMf1V7D8dxsohvnxqngkJqxNHchJoaNYzf4nbKP8dDuBz2ssGeGm6nTJ6uLUY6waLoQqQ5DsCoYh5uPsjqIQCToYDWQ9klJet5BdHaN5EAIYNgvOAlHmo/C0U4XVGfHaF0RT95SiD7qcUefu/FZ1nvCm205hpy1o9Fka0ZKeByuyxzO0OaUJiKeKmrjbZtO++K9ZaipbELBbyro6k7WASFaC9I6Jww7ydNSA3e/+AgcnPcCHnjlO8z8eSMCg4JZCmvP7l04NL+VRPFIZT3+9hI5MyV0ag0CVBrGTclahDkJQrQ6JESEY0T6QIRoSUmDsDguKJUSSFUc1GrA7jbho/kr8OY3SxEaGoLAkHBWaE9OTga1CC9atIhFPnddno93Hr+upWDv89ye5g2zr38BOw+WM/VB+iFrj3mX6NRJa747Rp1YImQ/WK1h+B1tSAhMen2HGuvi+QZPGM8+EnasXIWsMQVQa7XY9Osi9mv6nvi9qUH89qS/EqCljfBxd0b+x9737HQgNOetxfRa2PlwaY4atj7NuDv6b/h40FvsrtTYjyN7fT5q7HWQcQIVyWm303wKwqbwvNsrNUT4BgHHcYKd5nH4Mo8+pbC6ME4hIrNj/cglGBE8lA3lpZLX8UzxU+Akgbh84GBkRSey9JVY/xBfBLH+UVnWiJkfLoNWL8Go+bITIg86HuETiLadnAZFHlSipaH+6/7L8MwdF+LFz3/Fs+//xOoUhDi3GxtQ9O2zWLF1P0ZlJSNIo8Wb36zAUx/M7nSqqGMoLiICo9LScNM5E9AvMhycxAVNsBQklWF1mfGvz3/GzIXrhW6tkDB23n79+mHLli3sJy+tDxa8+QCiw/44yPRHXp+Dt75bdoLQVHsFbprX7i5UFYZmuDzCXiKdSWRiIhqPH2cF8lNZ/8E5SEpPx7JZs9EnLQ1x/ZOxbn4r6HylvgnmVmbebKqtd3pTz5INuntf/rjTIOqlT9H9G048wQVJ4MiXIEIehp2j1jLCQLL/K34M7x1+q2eK6V1Y7Lo3gSef8ATsxxkfj3A1IkaGcYN59d/T1/4Jfz8NRXRR++Pi6MuwMG8OG4/ZZcGQdQXYr9+HCG04bh9cwEBr7U2PCCBctWgXVizaieQyFVLXCwBCMX1FOflmi5ntf8TzuSkeq/CrZzA4LQHvzVmJ/3t1FlvQqZA+JjMOXz9/OwPR1TWdSPDn7zMQGRyM2887D7dPGg/eaURwhByBEUocranBo2/MwZa9RxERHcfqIgMHDkRNTQ2LRqLDdNjw+ROIi/Rfmc/fMfqy/fyVRbhi2gc+1UHaO54/kQkxJVsdgrytSM7YNzMTNWVlMDe3pKDaHTbpggwePw5bFy+BVCZDcnYWNiz8uWXbrSYDjrey/l5LSAFfrv9s2OZsdiBCMf1+aGUqXR2cUEpHqmELa8J/Ut7Cw0lCYXVzcyFGbJrEGHVPWQT5nyzGZz691P2HWtBf510ORm8iIvUpKnK7nJBSIr/b35Ptj5IeZsohULZ87cjFyAsazDb8qmIWbim6DUAAJvRLw5g+qS3cVx1d78z3l6O6ohEjlysRUtmK/yBgG3UF0blI19zg9dQQFmPPHKFI/sm8Nbjnxa9ZJEDpj4evGoWn77gAIoiu7XmjI8Jw1eTLcN2NNyN9UDaam5owb+4szJs3D9t27ILZfPJXskapxJSrrsRNY0aAczUhemAodDo55i7bhntf+oals8IiY1hKSyaT4Ycf5iIxKgQbZz6B0EBKi/1vzbsOIuqln4rWxHu0RCdCtQ1fayMNFjOMHtoRsVhPJIkVJYdOYgFuOysiF9ahoiImuZs+YjhDpItWbDF7U5oQrbugpf0nsLPXgdDNE6OQqbrvYcdVkhgZ7EMdyA3IxZaRK9jtpa/lSVsuw9K6Jd0iWOzas9IbHUSbK/W6hBbqEGUwkoIpRWTB0eZjsLhsUMuUDJdSaaxm5IpdJ4nveKbF2sddSffik8x3hPNwEoxYNwFbGjYhUB2GO4bkMyK8ttQldFTqviICxQO7KzHri9UIsikwcp60pX3Xu5uHoGVUlk0KC8SReoEq49WHrsRjtwhNOJ8vWIc7n/+SRSBupwPvTrsS15yTx3Addzz/35aLCA8NxurVq5GWkXnShdU01eK2Nx/CoarDTM8krFyGDcvWwmI50ZmkJsRj5mOPIFhqQkJqCAKClaiu1+O26TNRdLAS0XGJSEpKYsj4H374gdHIz33lnq49su3sRVgTi9UGp9ONQK3mJPbgU51oyI3/wvb9x1o1Qjx4kM4qHsRxRfT7dC+ZdVIQZyqRnnZb0YHkjB+H8gMHUdcO6aX3mInSfcL116GuvAJFq1cju6DgBPGrMrsNuz1t3AD+VBK3Z7sDEaKQx9XxMofsMNyQcaNVcARb8FvOfJwXIfTBz6r6Addvv6mHkem93Dl0IeJi3VUSGS7pfwHCNWGMuXfH8d1Yd3gFsmLzMCFpLL7ePRt15roW+vtur2KecbK6B1zQSpTYlr8GKQGkvg38WL0AV24l5LkK+X0G4JzkjA6jD9GBzJ25Hnt3HkVasRp9twvdV3ZHa7suOQ9KejwwKQ8fLy+Ew+VmxfiyX15uURr8ZtEm3PTc5ywCcdjM+PGVezBmSAosVgdCJjwCm90JmVQKRweEi/Tv17xyF3Yf3ceu44GL7sDDl97N/vzhfz/BtAcfgdnYShKolMvx3yenoCAzBhHxKtatRem4aW/NxZe/bEJMfB/mRAwGA+vSeuG+y/HsnRd0a/qPlNdgykufobyaVF1bTaVUIDEmHH0TopHcJwaD0/ohIyURMtnJYNaHXpuFd2avAPHjiu1LHeFBvM9BDQyE5SDxLzJvxHh7F0WdXLUmihcFKd0QlRrDLjgfZfv2o/qw2D/X8XRMuulGOOwOrJwzBym5Q3BwG0mACFbvdGATtXILtgWAIHv5J7Cz24HQDWxRK9T+Dgd3rjRBAVu2CVdHXIc5gwWCRbPLjOx1BThkPgS5RC209HZqvdxB0PV1wUl0NC20gDqddvQN6YuJfcfBbDcjQKHBlqrtKKrcitigRISrw7CnTlgQ/TIfxinStj854Dm8PPAfjDGZnMqo9edgM4s+QnH7kIJ2iRPZVPA85HLZ/7N3FeBRXWn7HfeZuBEhIbi7S8tSgxrVrVGj3bZ/jXYr1N11261DjZa2UIoVp7i7BguQQIjLZFz/5/vuvTMTJQmwy7acdh6SzJVz77n3fOeT931RWmTFpI8XA+4gBs9SQmeVwRMMoMRqZf4jyXj8Y2QvdEiJxUPfUek/ODG+elKYjFWK71Mewu9149c3xrMBofZ/b/7IORJqTqeTPYPa7cflM/DslDdCf35k5Hjcfe3tod97/X0oPB4P9s/ewpoi1Mggff7I/bjybx1gjhLQ9NRe/3o+3pmyBKkZWUhLS8Phw4cZL3L13/rgrQfGonVKbLOGQ9p42rxVTNxYS/q93mORUeneoTWG9++KEf27IS5aYN/97vd1uOXZyczKS3gQaifT7KC3k2jemQZeNCAUjjqwbVuDCfHIUl6ijqd9h1x5BY7u2Yv8ffvq9NkQFcUytg6r4F1S+a7RYsHC76cgNjk5RG9C37kCASwNlwnT2uLsSDK1aFSbt9NfwYCwF6J+2Ng5ANkOGWRy32AldNEabO2/Au0M2XzHXjz4Bp7b90zTSnqbMKE1bxjO0Nb/wX4KBsSNzgldMCRtACO8y5zlmHNgHk+8RPlOADeFoh4E8Cn2U1IdbG/IxoYhK2BS6iGDHF/kfYO7tt8FyIw4L6sDAwdJAEpgGK7ZpOT5kjnbsXLhLqQXa9FlqRw+BFFstcIT8OMgAErDPjZmIO4Z2Qu3fz4Hf+yl0n/gnYevwYQb/xY66KL1e3HBfe8zjQnlg6a/cSeG9xJYEPKLKpAx5kk2Wg/eOx7vf/x5nf7c+PY92LB/K//dcbwK2hwPfvnlF3Ts2BFvvPEGXnz5JaRf3RUqsxbe9cU4ukNYRSvkcvz7obtx8xVdodOHV/wUzlq27TDiElvxMY4ePYr169eBZHNH9OmA0YM7sw5J97apzcLkVNnsOHC4APknSpFXUALSJyHurYKispA+Se2Lo9vfo2MWrrxgIFJTktD1+hd5E7o79HRQXiPeUD+9O23H4M1qaw1DQ2y5SrWKEeMNtWNVlVzaLhmQ4Vdfjbx9+3B45846u1Deo/PAAVhH5bqBAPpddBGikxKxYvqv8Ho88LnD1Ci088KqCqb3FxsRkxHb+5++/fkNCA1hWGxqDdzBgYosLdydq/BUxtN4uf2zPMiHnUfQbdUg2ANuxiicKYqN0/ZEneKke9r6IR6IDYjfi1RzKoalDUKpswxrj22AzWOHIoKH60zcV6Hyqgoz+/2KyxKFsEyppwx9Vw/HEftRxBticWvPIbxCb+j81H/CYEz6cDEqKmzot0SNmGPACUc13F4f4zzIeIzukY2Pxl0Ip8eHHhO/gEdEjefOegWZKQLnFbU1Ow5h8O1vMpmiDAF8+vi1uOr8XqHvL3v4Y8xeuQMGnZZla2u3AY9cgrJqwrYDxStyYd1XV+wufnBrWDoJ1YQdfUmYPVkoLTVotZjz1qMY1q8V5KJWOtGnp495Eokp6Ux/0qNHD74XRM544MABlJaUsEPaOiUOd1w+GPdcPRyxlpYn2skrOl5chpxDx7Aj5wi25+Ti4JETvLCIbPGxFvyxp4R5sdLI+xBpYOrjxZL2Iy0OkrslLAdhOqjFpqSg65AhjBiXiA5r39NiWzUrT0oKhyOuvRYFuYdqaLFL+xBGZPDllyF3504OV/UceT4S0tKwds5cWEtrhuxon9XVVlT5Q1gyApotP93v2Nl4vL+GAQljQgYhgFUyhUzmHRREelw6tg9cjSiVIDBzx877MOnoF1CrY+EnsaT/ZjvLDES9t6KePlK1lVKhYmMiAAaVZxRfQ9xfLlcRHsh+FB90fgPugAcauRp373wQnx/5BDKZBZd36oEeSemNeh8kHrVj0xHMmLIGsQ4N+v+mYOW5Kq8HuWJ1F4VOZj58DbqlJ2DGxn2Y8MNivi19O7XGhm8FtUOpFZVbkXTBP0PU7uMv7YOX7xFEzagRoWDM+Q/D6/Pjo/fewn0PPVpj/xoGZOVhWHPCjLrShgnDsmBuL9DFX9z7fFyQ1AuXXkFKi0CP7DZYO/lRaHXhdDRpkn+/YBui4hKZYoW8IzImhFMhjATptu/du5f/NWjVePK2i/HQDSOh1zaNN+pkr4vd6cLuA0exZdchLFu/C7n5wiI9p9iFapcfZH4FxRawZKyG5YXrNqmiKlLqllhyh19zNTYvXsLhJRktFkTch3SESqcDxIslKRyef/11KMrLx+41a+qcRG+xYOiVVzD4cMOChUhtm42UNm0YQFhZXHcsSImywCOUCQOgCoUvTnY//gzf/zUMCI1UuCJrB9zoqmirgbt9Fd5t9z4ezryXx3KrdQf6rz0fAn77tKYIaj4r/wvGQepxC/pKhkOQmaoHwHga3xoCf7o9Jbgo8VLM6TeN5KyYImV20XxctvEaIKhG27hEXN8tjDqv7/Sc/1Ar8eMXK3Bo/wl03aZF9FYPCl12HBS1P2gKTY6PwpKJN/Ih7vh8DpaK4avX7x+Lx8ddWOfQiaMehcMbZOLDrAQ9/vj04RrbEPDvthe+4ZDRhPvvxtsffBL6/prX78S23F38u/O4Fcd/31tjX7lGiYxrukGhEyg+7r74Fjx65b148+Xn8PgzQkjorftuxCO3Dg2FpGat2I77356G+GRa69dspF9COiZUNUZt1apVOHjwIBKiTXjurjEsZBUpr0vCUCUV1ezVkYGJMumaFfqic1AS/rdF6/De1GXIK3PUABRKaPH6xos06CkUWYMCXibDBTffxMy5e9evR9ehQ5CzYSO8EaEmSb9eKhUecc01qCgpZoQ5NeK9IsyOy24P6X/Q3912B8qLCpFMwMwFC1F+4kSdbh1wOUEfsb0DoOaK4DQ+92fTof5KBkSkNzFdKgtillwlh2dQANmxbbB14CoYOG4uw9+33Y6px6fUFJtqyYi1YOJtyWlOeZ+zvZ8N9I+T5t5KdLP0wNJBvyNWFc23It9VgMGrzke+6wS0Sh3G9RqCeL2J9SBqU7bT9pT70OpUOLS3EFO+Wg6zR4U+vwLHy6w4FAwy0pyI1wkwOPHywRg/ogdcXh96Pf0Vh7GoEXVJdppExhEeEcqBrNp+GJlZWTh08ADy576GeDF5LG31xL9m4O3vFsIfECq5WiUnYPwdtyF5UCe8+atAw0Ktam8xyjflw+/ycd4jYXgWdEnhPMGMp75GlwwSiQWyM9Nx6Eg+ema3wYbvH4WSiLQAfDVzNV7+ehFiE1IafWzIK6GKLbfbzRVbpNtOuiU9O6Sh2u4GUc0ThqN2S4gxo216AudR+nfJ5E9tVuD6TvzNnLVccky9pEQ6TUqN6aBL+h5qpRJJBMUX29CxV3JYjsJMRHp44vBh7Fy5KvQ9cZflV1WyZ0OaIJREdzuc2LhAYGum1nnQIOzfvJkBg+TRlOQfQ3xaqijrLGvQAznh9WBrmFSRUIaXnvK7+T9wgL+OAaHBCFG9m3Jl7mCmoqMW7mwrPmn/Cf6RIVS4rK3cgMHrLoTiZNQm/6MT71n3TLbgPrLx8FnRWp+JZYPmI0OXypgPmiAuWHcZlpfRilKHC9p2waD07EZBg1L11Q+fL0fuwUJ02a6Fcl019vh98AYF40HryiLKazw3DslRRizPycOtn83mW0n6G9t+IOxY3fbYh9Px7pTFaNeuPUpLinHPlQNZs6O+RtTm73y/CFty8jgfQMYkITUO8f2z4BJsI7eA2wfyPiLbZf0uxDt3vhD60+FD+5GV3Z4T6jnTX0F2Wgx/N+bhj7E7r4q1Raicl5QRSbedhK9o5U3VYMTuKxlaImYkOhRJq50Q7QRIpO0MBgP/TPtSNRh96Jj8oaIDEZmdFGfB6MFdMXpIF1w8uEu9fFyHjpUg+4qnuY9Up0aFuXTcVColq6cdt1aywaXraxWxTZ9RoxCbkowdK1ei27BhXEW17Jdp8DjDOaaC6irOw9CxB4y+BEq1Gqtm/BY6S3RSEtI7tMfe9Rtw3nXXMvq829AhUBP5GOU6Zs6CrUKQC45Ewlv9fqwKkyoS13v7s+5dOwMd+qsZEMkLuU0WxCS5RgHPIC+6xnbFxoHLoSZ9c8hw5ZYb8VvBtFP3Qs7AgIUO2YKJ90x2p9Fjn8a+ctjKW4l0QyYWDZiNdoYseAIeqOVq3LLtbnyXNxkyuQVtYuJwfbcB8AYE/fL6miRbu2trHqZ/uxoWrxodf/Jij9XBCHNap9PcTQn0lPgoLBbDV6/MXI0vlwnVPoQuf+XeK/hnTtCzpodwwSu2HsB597zLdOsUxso9eABbf3j6pKvynCMnMPHjmZi3ehdcHi+MZj3aDe2C6mQ5grKaN7Nfu5744v53odfUpEG3mAyw2hx46a6r8PRdFyD3eCk6X/sCOnTshNLSUp7wiXCR/qX8B03YZBgolBUdHR1SUSTDkpmZycJYZHBIyIo8E9qXPoSyp+uWDAupL1JOhf6Wn5+P3NxcplKh8xj1Wvz9wr64ZfQADO7eJmSoaBzMwx9knXRSe5d8imRzVL0kivlVFaFiiPQowThS6zJkMFplZ6OqpARqrQ5agx45Gzchb284/EdgQsqD0H49RgxHXEoKlvzwY43HgzyTfZs2o9fI87F16R+QyeW8LbXlv0zjEBc1h9cLhVwGjULJwNQFRNgoNHJNqQIhlBT5r717Z/jEfy0DQjdTZOpVPmI6AXcwSd5VC0+GFV93moxxaTfw7V5VsQ5D117YPK2QMzFQp3HiPRPdE2bNM3bkOgcWjEcZ2po6YW6/6WhryAolzR/Z8zTePfAGVKoYaJUK3N57GIwaLXx+QqPX/5jTn/3+IL75aAmKiqvQbZ0aZZuqUIAgTEHwZEYzASFXbhrUhUNYOrUSF781FTkFgiLdH589guGE72D69aBgPMR7QhNjtxtfwtHiSnTo0FGYuB1WbPz2SaQlRrgVjdxCCu+8Nnk+9h0tZCBe28Ed4cs2wGgw4ra//Z1zH2plXarzgX17YN2m7bhx1FB8/9pNuH7il1i7pwBavYE9CvIUCIMS2eg+kWdBRoDyIRTKimx0fbSf2+WELOgHwUxoNU86GYGgHAqVmg0NJejpWGRIyBjRh659+/btOJafz+DJtMQY3HbZINx8SX8O//W95VVs2nO0BjNvQ8JPkcy6KeYoZlOm1r5PH7Tu0pl/zt2xA6boGKZez9mwIXQZLp8PxTYrUswWdOzbF1ldu2LxlB/gD3NZgUqC41q1Ym+GDEhxXh6IkTc+NZVxIFKVFx3L7nGxQBU1woIQJkRsFI1rAejpP/c+nY4z/RUNiBrPw6N8xPQIfHhbblDAM8CLnjE9sH7gMkZPE67gys034LcTv55mdHqtIfsPTr7NfljonRTwaf/1Rl4hlepSwnxowgWY3vs7xKtjQ8bjqZyX8eq+F6FRxcDj9+K6bv3RPj4JhD6uD/NB8ENSJQAAIABJREFUF0STu8GowZLZO7Bi4Q4k2HRI/8WFLW4Xg9oolEK3gNaUpDK45P3/w76lWzCofyf0fuYrxjho1EpYl3/A+tpkONh4BIJCqarohcxdswtjJ34Gs9mC7OxsFBYWwuu0YdHHD6Bb25rys43d6D25J3DvGz9gxZYDRDGGUecNwQ8//YqY2HDpcOT+V4wehZm/L8aYgb3x4M1DceWjnyKzTVsUFxfDarXC5XRi4u2X4PbLByMzJRbHiivx+IfT8eOCjTzxkyEgECR5JNRoH9Jyj48y4qrzeyAjOZbzOZXVDni8fuzPK8LmnDwW0qLfE+KiAYUGeoMhZFQoJEaVX1TlRUDGosJCrtC7cGAXZpBesHYPl/FKKX7SaInR1S0ljjQgJHWrZn41gMgR2/UWSqVJdtZoMbMhiMyD0CtXUFWJGIMBbTp04NLflb/OCAEGaV+u6Lr6KuZyk6q6KIRFaoSRJIq+gB8F1ioOo1E4bYOtGqU+Ivfn9pcgVfzrGRAa2ufB4ELlBFM5vIiWd9fAk2rFt52/xs2pf+fRF7yQC6CUa5tfhno2G4bIWaaBfgarAoBSBplRfDz+i9dDgECayD2eUtyYcScmdf8XV1r5EYBKpsRDuyfigwNvQauJg8vjxHnZXTA8s3GyRJro1RolCo5V4NtPlrLH0Ot3Ofbsr4JNBmQGAQFdIBiPoFGH8j/ew4Gdh/HJ57Px/ro9/B3pmpM3wcbDH0TAFwgbENEjoZX4U5/PwjtTF/PETDmFiooKFBWewBv3j8X9141oVvXSidIq3PDUV1i+ZR+Hna657CL869PJiEsIJ/EddjtGXzgCy1ZvwvAenbDnaD7MMQkcRqJzkzY75WKeHT+mhs0io3rh/32AZZv3IzpGUDuk0Bt5LKXFJ/DDy3fUEKeSdhawNQLTcjAow+GCUvyxKQdLNuZg8Ya98PkD7IWotQY+Jv1MYT0yUtu2bcOuXTuZ34u1WYJBBhTSk0eGmZLdtRuh0CU8SazByOwC1FLbtUPnQQNhLSvjiV6uVCK9fXsc2b27xiEojKWUK5AYHw9KvG+YvwAVhTVxf5QfscTHY+WM30JsvYROt1eGhakobHW8qgISt9Y+lwOHwtTwRCPwRGOLgj/Dd39VAyJ6IcYX4JM9KzeKXkhUD6wfFPZCbtp2J6bkf1sXF/JfnFCb/dA1t6/0RLiDCJYEGBYsi1EAJyEqbnafau/QQB/lBOgMeODzu/BMh2fxYvsn4A362Ev0BXy4ffv/YcrRSdBp4uF0O9EjNRPXdO3LOh0nawSwm/LJHzh6pATZhzQwLHVih9cNo5g4l/anbOiY83ti+psCe/P3v6/Hzc9O4p9vuqQ/vnnuVsHzIAPiJ8ZhkcJeNCC0HU2Mr3w3Hy9/M4/zDJRToL8dy89DWoIFXz83Dn06Ubq+6Y3yJBSW2r7/GB8rLSUeeq0OxwuLYbM7Q5FF8hLUWj1/ysrK2JO44aJ++P6l28OGSwL3yWTYuOcI+t3yWij8RAbkwL4c/Pb2PxipHjYa4GslKi+CP7isbthLrfB5fFCpVdDEmqHRq7gCbNeRPMxZtQ2/LNnEFVzxcbFQavTsjUhyvJQrId0SMlYqmQyxwSDnnzIs0XW8yGPWSs69ULNodfyhlpLdhj2KnatWoeAgZa4AhUpVIzxFfyPPocpFoScDJ8r3bd4c2l66vqzu3VgDZOmPUxscFHps8yvL+T5SKK3Y542sxCKQ0Kimj+j/5pZ/TQMijBVDPZQTTFXwwCzvpoEnrRpfd54UyoUcceah96phKPdaRRnc5s7G/4GH4kx0iZb8ZESKA6B4jixODqhkLc93tKCPFLLy+p3QK7T4rtdkXJl0CdwBNzRyDUo8Zbhq081YWbQQOl0CnG4H2sQl4dqu/ZFXXopESxRIHrU+1DlNPAajFsvm78Ifc7cj2qtB35kKrCktZxk5Wv1KNU5S/uPdCdfg4RsEmpKXvpyLZz+dxT/TCv65O0eHvA8yIKFQFl2zqHLIORiZDL+t2o573p3KIMLYuDhWKqTcQElxEQZ3z8bzd43GkB4CtU5T2/pdR/DgW1Ox5/AJzvfERZmQlRrHx6G+fDxtBeITk1FSUsLG47w+7THvw/uhVtWs5BKSODJsO5CPnje8zFTwNMFTgj3RKGcKeGp0TwlakXOwDMs2H0BZhZNZeCns6/Z60ToxEQM6tYdRowZ8XihUAejMWqi1VOkVQH55Meau3o5v5qzBiTIrYmNjoDdaWPY3JSWFDQgZkmPHjrFmS7pKhWydgY2K1E5UV4Ho3Knp1RrE6YUwFxmQzC5duFLqZARdVS4nG55OAwfC43LWoUCJSkhAcmYmY0oaa1Jf6FgqtQYkLiU2in4SyVgLnv6mjv5/f7u/rgEJCU4Zn4Ff9qJML4d3QADZ5ixsHLwcFpWZK7I+OPwJHtr5wOkRnGrOeP+3HzsyIo4ggqUUzgJk8Q14Imegn0xN4rcjTh2L2f2mYUB0H7j8LmgVWuyu3ocrN16PA9Y90Gnj4HTb0SoqFjf2GMQr1aU5e9A/sw3MOh2XekY2CfNx9FAJpny2DFDI0Ge+Euo8H1Y4qhEVBCKzEiT7RPgP0hUfN2YgH4qo2CfPEpDLk5+9BbdcMhBBH3keovch5kKohFTKg/DGMmJhk6Gwshr3vvsT5q/fzfkFmjQpYU2GpKK8lJPrz40fjStH9OQcS0sbJd9Z0Cq5FXseVVVV6Nc5E0s/fbhRZPnCdXs4jEVhJspZVJSV4N0Hr8SNF/dDQZEVL3wyD8u27cfBgoJG6X4Io9E6KQljhwzGjeeNgIIUFI0KqHVyqLVBEAPJ3iN5+G7eenw7dx00GjW0BgsyMjL4Q4Zr06ZN2L9/P5QyOTLVarTWaKGUyVBsr4ZLTHqrFEokm4S6raTMTDiJPaC4Lu1L7ftIXghR7MQkJTHKPDJPwsOlUECj1YYqrhoah1KHHQ6PW8DwmKOwxFoJb5iuJUsUrGzpMJ71+/11DQgNTbgiqxTuYKyiiw7u9ApMSH8M73R+RWR0lWPImlFYV7EWaqWZ8QanrdWefM8o/L2Zvaa+yYGgNQBUBrk4XxZH7ojkuzXzeE3cnMJWXr8Diep4zB84Ez3MXeAKuKGVazC3eCFu3nIHKjwV0KktbDySzTH4e48B0KnUvALXqlTw+P11JjdaOVO1kNvl5aqrsvJqtN+jRtZmOXY5rMjz+EJkflJXqc6KMMcDu2Zh2eeP8Kp9xF3vYPkWCmyBkeVDu7fl3Ad9JO8jSPxYYhK9xmWzJ0KTkxzzN+zBQx9OQ15ROecCKJRDhoRyFJUVZfC43Rh7fi/cc9UwDOxG81DTGhnJp/79Gz76eRkSklLY87DZqjGgSxYWfPxgDTR5fUeUQnTE4UVJ9IMHDuDY76/j7cnL8MXsZai0NV9NkRLMgzp1wgvjbkarWDNUBgW0ugD0erAhkckDmL1iB2594Ws4XF4kJiSgdWYmh/ooz7Nu3Trm6yL9j0y1BuaAH04RYc7hO4tQ0UY5j0AD9PgN3j2ZDJ0HDqyXzqQpd5xKgokihRrlQvb7fJGJ9DtIGqYpx/lf3eavbUDuggqfw6uaYLwvGJB9BI0MwcFqyJUBrB64CH2jhIqO9ZWbMWzNBfDL5E2n52juypxW/K4ggq4gSH73P+b4nqyfFLkqDwD2IGCQQRYjR9AehEwnTIans5H4kz/gZU2PRYPmoH9U75DxeCf333h0xyNQKnRQKrRwue1IjY7Hdd37M3srGQ3WNw8GG0xKK1UKTJu8Gjm78pFcqUXPeUL55/KqCq7jrx08IuNBdIZ0i64e2Qs/vHInA97yCsv50nNnvoK0uCjOBUSGrxo0INLNksvYiFCfJ/++Fq9+t4BpQfRU+ZSYyASMLpcL5eXlqK6qhEGn5uT1lSN6cAjKqBc0MCIb4UVmLd+OJz76DVaHB+aoGK74olJd2u/HV8c3yaN57bPZmPjFHA5fkUFzWsuQEZ+INbuFilSiZR81Ygiefu5F9Bs4mP/20tR38e2Sn6G2A9GVahQcyMfR3LxQnkLqJ032F/fti9fvGAejQQGNLgiNUQ6dLgCtBrjj5e9Y110tkyFAK/q0NKafp49kSA4dOgS1XI7YQACEAKFxiCzlbcnzGJOcXC89SVOOFSkyRtfn1mixP0xpQoL3JEbzp22neQr4H7xPYS/kGNzBVvJ2GnjaOjDCch7+GDgX3qAXKpkKb+f+C//c9TA06nhO4J7WRqPgB4JFfsii5DxRN0mSpCmdOJmBONkxpL6V+AFSqY2XQ+KZlJlOYz9FdUif34kZ/abiiqTRIePxTM6reHnPs9BoYplly+NxokNSGi7v1FMQZRKNR0OXIlG1L5q1DasX74I5qEGf2QpoHTRRAQsryhl/ULsgliRrSQ1CuoW9O6Zja04+VwBpqYR32QeQU8Uuh7CEMl6hIovo6xu58RTOUsg5pEUfAjuSIXlx0u+sl65WqWAReakIU0FVU5S/cBMIzmZDYoyFNTwykmLgcHtQXF6NzXuPwmjQw2SJZuNDYStCmT9zxyV47q5LQ9ogJxvuq295FdNJUz0+nvEgVWVl7HWQF/HgfePxzoef1jjETyt/w9Pfvc5/UyqU2PrBEmjEqqgJL/4T3342GeUnBFZhqZH41Wt33IbLhvSBVhuAxiCDXhfA2z/Ow3OfzQKlxIkPvUAmg0qnQ2Z2NudkKLRFOaw1a9bgyJEj0MjlSAwE0MZgarK0bb3XT55hU0RNqPw7GKyR1KffCdgoTaQylRo7Re11sQqc2C5PY9jiZCP4n/3+nAERDYjiYeO1Msh+oidBPlgHj7oCH3X+GPdljg8hnS/feD1mFcyARh3D4a3T1uj5paonfxCyJEXzvI9TNRBNuQgpH1ImVmZFyxG0BtkbaVJrQh+JtZdKdZ/r9CKeb/9kyHi8euBdPLXzMWi18cxn5Q/4MDSrA0ZkdWBNbJpQGgIKUt+kpPn6Ffvx+/SNPLn1nqdAVLGgc+7w+rDcZg1RaEReD+U/SPUhVNkf8WXHjETsnPocJ9A5BxLKfTTBgNBxRC9EMiJUFUa6Kb8u34b3py7Fpj1HeKLSaDUwGk3sDRDIjxohwelDZbm0MicUOCHGKc9BSWgyIImxZkx56Q6M7NuhyZ7iwd2Hcddjn+GPogpWUqTG9CUKORbNn4vhI2sSRnp8Xgx9/DKUVwsIbH+lC1u/XA6zmJOY/O1kvDDnA2gterg3FSNvx+EaocWL+/XFhw+Oh1YbhFYfxLz1m3HL819w2XYn0XAT722lUokOHTtyzoiMGhkS8qxWLF+OktJSWJRKdNHpYRHxIE16Jlu4ERkMojCJZAoutFnhEUNn9KgfJE8kbJAGEUNSC0931u92zoDQEN0PDf4Ft3KCeQu8wZ5IVCDQWwFtQIFVQxajp1nQqy5wFWHAqhFM2KdSaEOeCFWgtLjRCFDoiiqeouWQmQkefWbzDC3qqxTKsgUBqspyByHTygAKZTVFwLGRk3Lew1eNgTGDsHLIfMbdENbjm/ypuHXTLdBqYuD2ebmyakzHHuialMo0EmRpG9JWZybgYBA6gxpb1uVi9tT1kKsV6LpCgeRDcpaplQWAMq8bG+12nrBqNyoEpTQ2pWgpnBV5mZcM6oJZb9/LHoffS+6jQGFC3oeARj+J1azlhcgVMsiVcsjoI5dhx4HjmLpwI35atAmHjwv6E6SYqFSqOJdDRoMMJxlIn88Ll8vNiWdCeD968yjcefkQ6HXNo2H/9oPp+H7JFiwqKOWcjMvpQEVlFS4ZORRzF6+oc39I8IqEr6SW/+tOnN9vOP75z39y7uW+++6DXeVBqzGC1iCNSeIuH1at3RTap2N6Oma+/ASMZgX2FRzFefe+yt9RwbBUQpBH+xoMyO4QLiMmTA0ZkuPHj2P16tVwOhxopdGinUYLrYhMb9Fz3oSdqtwuWDRhFUn6vUrMg9DuJ+RylIULOP7UeJBzBoRGXAQW4mFLllIW2AdvUCnvoYUnxYFeut5YNXQh1DIVo6EpkTtmw1X0OqN1VDqSTUlYm7++ZRrfUqKaVvbOIGSJ/wHMRRNekDqbCDgxwCcaOrVMkI4LQgi5naIBoYnFF3Dhj8G/Y0TsED79TuseDFh5HjxBP3z+IOIMRlzVtS8DyxpSFYzsN60I1Voldm/Kx9yfN0CuUqD9ZgUydoaNB21f5HZjp9POCXRqVD0krSbJgBAqnbS6idSIJjJCmNCtuPfq4fjgketCCfSQAWlKCEs8F4Wx2BOhj0wGYohmIyKXhYSgaFNCoa/efhBrduQypUlBSRWKyqwsdBVjNqBdegIGdM3CFSN6cPkuS9mSAWuAwqW+R8Dl9OCl+95HmdmAz1bt4AQ6SfFSMp84qrZu3oBuPfvU2PW3dfPwz0kCiaPf6cXh78M64dKGdC1Zt/Xla6L28xNfojK3ABddMpp15qmlJ8RjzusTYTDJ0eaaB/lvVDYggTmrZDIUyWRo0759iKNLOj7li6gEmISxNm/ezASK2Wot2tQjE9ySR7++fSpcTpjUagYjUiNPmAgepcmUeNQEnUpuBSKh82kMWZyuKzn145wzINI9DJX1mt5BABOgAhSDDHArSnBv6wfxcdd3QjiEiTkv4LXdz6N/1ijEG+IwZ99cKJUaYRUamf0+WeiGJ2Uh90EJfMZbnGyfUx/zukdo6jmpe4RSJy9ELzw6bECaun89fRfUBCtxRcpVmNFvCle50d9GrbkMi0sWQS4zIslkwnXdB8Ck0YD4h0Lx5nomSCrdNWg1yKssw28zNsCeY4dPHkC7rUpkbq9pPKg7RR439jrsPGFRi9YbYHU6mdlXEIkFMsV/KZxCHzr/S3dfhifGXSSU7xICXfJAWmpARKPBBkQRNiotGu5mGg86x7a1e/DDv39D+nk9cP+/Z4akeF/+xxjc9/oPiLaYUFxWwSEzqc3duAgPfSEwEZPnlfv1phCRpLSNUq9C6xvDSowS7XxxcREyMzLgcAnSsInRUZj+ysO44sm3UVpVzeXUEhcvMXaVk+5IQgKSUupS0VOfqByajMn06dOZ/2pUA0y+LbqftXaixLnD42EgotQiS4vpdSCV9QiLQRTMRPH+p2vnDEjkkIpVWYoJpoMyH9ogVg55Py08nipM7TMF16WMFZHQCgxdeQHycRw9k3pj1t7ZUCiUHE6QR8i3nvRpobmXJmOqcoqRC9Qhp7iar3POU5jc6xwrMqFOP6tlkEWfmgERvA83Vgyej6GxAtZixok5GLvuGsgVJsTp9bi59+AalVYUyqJYNFUxRT7AlIfQaFVw2N2YN30z9mzLg0qnROdNGqTsCITCVpHXZfX7sLXaGjISpIRndTnh9Hp4FUmTQBtxB1pKUjqYzvnZEzcyj5RUwlvDgNTGgDTwINTxQKQwVkSC/aTP0GnaYOqns7Br0z5c9uBY9L/tTc65KOUyfP7kddidewLPfDITrdOSsWDBQrTr2IXPuu/YQYx58aZQD0pWHWbdksgW2z8d0d0oJU7UJEpseG8BjFph4j1y+BDatm3P5dfUYs0mzt3sOXy8BqkijcEJmQzqqCikZzVc0kxcY9OmTUO6UoWOotTtabo9NQ5Dzx55HCkmCxcXUCv2uJDrcHC/KfRGxCgRwrfEfSOwPP7J2jkDEjmgovQtHjF1UAaxE56gUtZGDW+HAOIRhbXD/kAbPQU0gDznMQxfewnK/JWwux3Qq/XQKNQod1YwKrdJjSINBNSjfEJCC9Hep9NANKXTZC8qA0B1kPMfstgmGpB6+ilpmZ+f8DcsGTw75H1cvHYs5hfOg1ZlwU29B3GZJmlZU1KZwgbrDh9k3EfPtAzOjQi5AAKnqVGQX47fvl+LkqIq6BUaXFbRA4a9NhQcOcw5j9qNJoMVVRWCB0LIZ0s0U6EQXxIZDKrCkiLvVJVVJRqQX9+8G5cO7V4ziS6x8UrEiierxKKwjhi+4rAV/RzpgYjfNWVYQtu0wPugsM/LD36EtKxkXHfvFTAOfYBDRfS5+/J+ePHuS/GP16bgs+lCHiQ1OR7Xjb0Cjz3zAsZ//jj25Au4GPJCKrYVwHa4nENWpnbxiOoiidSS7O5IfHj3KzUu597xt+KTL78J/Y0mZPIiI0kV6Usy5rqYGKRlSv5gzbtCXghVnW3duhXDTBYYG5DDbda9bGTjIls15+SiRBoVXzCIxVUVXABA3LwEQRfIVEKNEqmCxOSfqJ0zILUHUwxlyR82PCKXyd8mVSF5Tx08idUYZh6BJYPJExWSvItLluOitZfCL1OglbkV4vQx2F64A0q5+uQEjNJqvtjPgD1ZgoL3ocRvyABxGFsYovpoOf4rzyF1xyvmQvSiB9JCr4kNiKcC3/b9FjenEXkpsKZ8A4auotBQEEPadMCotp1h87j4ntCpyYh8snwpMuPicXn3nrATERNF1Axq7N97AjO+WcMaGokVanRaJkOCLh6pHdthz6q1DSa299qsMFDORFS4I8+msLqKV5C0kqQUMEW7KaRFShDUj5Vf/hMDOmcKBoTCWCGjIY4V/R7ByltjrCTDIKLTGVwo/izlQDgvQqGsZuQxhFBi83IftMfxo0X44OmvcPXtF6PfeT3R7foXcfB4Ocvbxhvk2PCNQGNC/FtP/Xsm/ti0DxVWATyXmBCDtL7ZcKVo4GpE/sKiN2PG018jLa5uCIpKsSXWgNGDemDumm1cyit5fnSewzIZolNSkChWh0n3kzRJ6D4TboUAhzqvDwOMNWnoz8R7Uulywu5x8+JGmkR3O+zI87h5GKQlZMSrQcZDqMb5E7VzBqS+wXweWjwPl/Jh0xwEMZqeBsVAPdzqUtyfOQEfdn0zVGb6fu4neHjHA6xD4Qt4mxbCkp4wkbRQZpDDb/Yj0ZCI1tHpWJ+/MZSUDwR8/IIoFHU1H/5jz2E9iPkgJf7J8FEpbwsMCIeugl4kaxKw47y1iFMLwkDjt92PLw99ArMhGbf1HQyDWsNJStJ8YLZXKmP1+aBSyJmKwu8PsOdxYG8Bfpm8mnMXGbkqdFgtB2kvUalufCuBoKT02LF6b5kEBiP9kBgx9EG1/dZgkFe+UkL3gFjWSy/N3mkvoG1qglDCGxSZeCUCRelfEY0eafxDBkFCpUf8y15IrRyIlHxu0lhLxQ5N2ji80ebVO/HzZ7Px5Hv/h6hYM577bDZzfnXu3Bn79+WgYP6biLXUpFWnJP4HU5di5rJtyDlayAaU9s3q2w7ONDW8EdCHaKMFn933Nnq2qX/+lCR4qUepCTE4VlzOBluo3RJajlyOtmISnarNCBdDpbz0MzUqaaYS5h56I1JECvpm3oZmbU5SASX2aiQazeyJUJO8kEZeh/OJwKBZJzrLNz5nQBoaIDEfonzYlA8/UmGWQT5AB4+vAl/1/Aq3p98USqrfsf3/MOnwp9BqEuANRKAGGgsv0RLFHmSUN+URggYwUaBOpUOls5KTlT6/F21isxCljcKWgm1ND40196FrbhhMwoXYAgJHVnP3pxU9ex/luDFjHL7v/QX3uNBVhO7LBqHYUYyeaW1xeeeeXHFFFBa02qMYOlF8S1TeZDxIzzz/SCmmfLqMX+DM3Qq036Rgw0FNEvAjKm5SkosUDoq8TSR1atHoYBAnn2K7DXavB6RllwiA0GD0s1RhXbbkXVgMOqFslwyGyIVFxwwpE4oKhXyeyNCS6HEIHQx7mVTKGwIYit5HswxIc8dd3H7pzNXYsTEHD71MzBvkaRSi49XPMQLc5XJi7LDO+PRJQWytvuby+PDu9wsxadYa5B4v4VBgcutEpAxqj0suugT3jb4dCVH165bQ8W66biym/DyjzqElz4/CiMVqNTp37cqGgkqEJTZe6X6T0JXX7cYoYu9t4X1ozm7EXECLDJNaUyOZvs5mRXnDdCrk1FKapAVvTHN695/b9pwBaeheS6W9/6fNVKpVOfAE1bJ0Ffxd5dD45Fg2ZD76RfUSAYUyXLT2SiwpWtB0kKFU0USAvHg5V2ExjiAY4IQ8TUJ+nxtDsoYg1dwKv+wK6zY3+/E4Q49rsDoAmZHckGb3SDQgFfi6z9cYly5osHybPxXjNo4DZCZc0bUnuiWnIYAgdh0/hvm7dsKs0+LKnn0QZzTC6/NDpVLAbnPj24+WoKLKDu2eIPqvU0CnUdeb72isl5Rjofi7SiyCoBAFJdMPRpTySqoSRHLoWPmvsAphJApdkrWNNB4NnTjCeEiAwlDoKiI30vy727w9Fs1YCb/Pj4uuGRHacfj4t7F53zFktcnGgf37sOjjB5vEFFxpc+DxD35lgkQKJRr0Wnz43tu4/a776u3U049PwKtvvV9viJZCWBTKOkhVVq1bs5YICWKR8SBDQjkPSV6XDk5lv8PqoX9v3t1o+taUSKfFDJEoSsJlzkAAy+nv9R+G/vwBgAlNP8vZvWULXv2z+4JOa+/EfIjiIdPtMjm+gicIlsBNdSNLlYEVQxehlVZIEhLF+LBVFyKnei/UStPJSRcpgU7JaIeYQFeG6dIJba1XG+D1kxaGF0qFmo/XEGjuf2I9E2HE6Dr88DNB4s7zVqONQUiMXrfxVvyc9yMDB8f1HczYD3pBv169EiesVYDXixEdO+O8Tp1hc7mg1aox7evV2Ls9D3GlSiRNsyHaYIBJVZcrqrnPBXk+pXYb50CIVJEUCoVUMYVZopE357WwpyF5IRFodOl8kjfCv0e8beFQlpj/EEkWOaJF+JCIvMhJ+97C0JV0XAphxSXGIiM7nJ8gIahR977PGAuiUyE1wjWTHkPX7FYn7Q5tQJP8u1MWcyjManfBZNTj5eeewQOPPsET//13346vp/wElzssG65Vq/DA9efjk+nLUW13sTIhXVq5RoN2HTuy8SBddhLM8ni9zMwbp1SBJN/Is6Ry3zZ6I2LPQAiLcjRSxZV0A0odNi7npedUL9K30HfbHDYUUG5OaLTuoJtqmnvXAAAgAElEQVRGMUBKHJGdI3GZPwXJ4jkDcrLXQcyHqCYYfwgGZX+nUISivwFuQyUGRw3D4sGzWRmPQjJ7bPsxfOUFKPVWMOEfeRMNNgnZTRVYBCAkv1uMnfdu1QPt49rC4XWi2F6CbQU7YffYz1wI62T3oCnfN8PLoYS412dD75j+2DR8KR+9ymtF16UDkG/PR6IlHrf2Hcz3g3iTpm/eiN1HDkOl1eKGAYOQGhUDhUaOHRuP4Lcpa2GCGp2n+WErsSNKr4dZHUYJN6Xr9W1DeZcCayUnzSl5TssESbOuV4d0bPp2Iu8meI2CoBTdghAfllSB1dB9kUJslDyXjAbTiIuJ8yYYEAL//fbNfIwaOwyxCRJqovlX7HG5oSY2w1pt3HOTWUArq00bnvSLCgvw3oRrcffYoc06yVvfLcTT/57JwMH6aKeS4yx48e7LmDJep1Whxw0vs1AWBb0qZTJktW3LhoOYiu12O3NgddTqkaRS8cqf3jIqeigiTjS5HN3PAAbE5nHDqK55jyQm3khNEroxJV4vNtoJTsiNivnIFlJmn+qZSTCkpvxhs+7m2bXxOQPSlPEIgwx3wYfOQZMMygF6uL2luC7tZkztMwmegBdquQoLS5ZizPprERD9hQbnVamEl/ivKI/A4OEgG6Kru14Og9oAn588ET2OVBzF7zkLWoZ2b8r1NWWbZhiIkx2OKtjcnlLck/0g/t39bd58eelqjFh1MUl8oUNiCq7t3o9Ldyn/UWqzYem+PWibkITeGa0ZKU4Avkn/WoKyUit6rNMgYX8Q+dWViNboa9BMnKwvjX1P0qkU6yZQGJkkich8VP+OWPDRgyHwoGRIiMKdjYhYfRWyIeIPtSuq+OWLqLSSwlj0Z859ROZKanWUSm+/fHMqMtul4m9jh53KZYrr/LpTAYWgiL5+2/5jaJPdlq/rWN5RDOyaiU8n3oDMlIbzGvV16MmPZuDT6Ss4/JiaGI2bLu6PWy8dyB5dZBv76KeYsWwrVHI54hMToSYPqKiIk+ZEK6OTydhIkAciNXpWjtiquey6o9EMk5jYPsUbE9qdqHPo+qUcGX1BxRxFNisbrdQIo0XPwJKqCnjCZdxkcVedrr6cTcc5Z0CaMhpSPuReGJVa0wl4YAxmKaDsrIO7ughPdHoWr3V8LpRUv3Pb/fjq8GdQq2PgDzRMxMkhLDIgsQIlArVAMIARWUORGZPBXFtKuRK7CvdgQ/4mKBWqZpfz1gh70YTUgCEI/Tni+xqo+qbcpyZuo5Qp4PaU46Ne/8Z9mXfyXq8feA9P7nwckJkxJCsbf2vXmcMDrJNNuQmx1JNU7/QGDTavOYTZP61HvF2DvrOE+3ei2gqjWg1TBE9RE7tU72ZU6084E6rdovWkNJKXD++O394ReLBCxkPyPnxUli2kcaXva/BiiVVXXG0r0ntIBiP0u2Q4GjEgFHZa8MtyPPbmP6A8BeEpoaMNl/6SBvug295AQWkV0tIzWOq2sPAEysvKWGTr1fuuqFOhdSr3nPZ99P1pHP4iHApxchHfFRkPKmYgfAVlopM0WqTWAguWOu046nZDr1Cio0joeKp9kfankSYvh6qupHwHGZQ8kYk3yWThxY7UdjrsyPcIKHsArwEQXNY/WTtnQJo6oFI+ZILxGllQ9jP5zcG+aihilfA4yvF1328wLk1IBv9RugLnrxoNpUKPYEPpNApXOQNMssR0IGKjSZs0v80aMxsPMiJVripOJjeYAxGJ6hhLIP5HhyNjRGWt1AcOpzUWUhNmMelIAjcT/SdqoPA8IyZbJLxKSw2MACC0Yuag6bgs6WK+8ju3PoCvcj8D5EICvXtKOqPBWeNDXNVLD6tKrcQPny1H7sFC9NyoRfJ+GaPMK+wOfolrhxqaOsS1tyMwIYEKCTxIIEKpXXdBH0x9dXwoB8L3JiBoghzbkIOo1okwxtdcVTfUh9peiDAMwpU2VoH1xes/IK1NSo3Ed0uv82T7kVbJVY99ilXbDjE2hCZ1CmmRIam2Wlkb/slbL0JWq+Z5JA2dd/hd72DDnjzOv5C0LbELUwhROjp5GcRJ1sMSXcMLoQl9X3UVrIHAGfFCiuzV0CqUIQ126j8l0ik/QhQ4VJEltUKvB1vsIfGtrQDCfC4nu+H/Q9+fMyDNGSwJH/KIaTa8GIMoGeT9dPB4behp6Y7N563i6Zsm7d7Lh2F75TaolAaeyOs0mhWJnJBIFM01Cw/pqwB7LkJ2lPAOtZswudPw0fn8jEGB9CHVRPpOroZSYYBGrmY5WL1CxyGy2hO/0Gc/HH4nlyGTBoo34GOKEdCHjserVAq1UYJXCchVDKYMGxg2UyJWox43RwRFCv1WwOUqxNyhc3FJ0kV8aTduugs/HPkGKlUUbuwzAGlRMRyqigz70AShVCpQWW7HV/9aDNh8GPKbGmrKnlKIyeOhiBCj1E9Hk1hWqTCbwlhSu2X0AHzzwm38a2TJrrPKjuKduTAkRiM2q5Vwz4T/6zRh6OqGqep4IQ1cyHtPfYnOvdvjgmbmI+o9XBPQ65S/eOidn/Hp9OXQabVITEpGTEwMV0GVlBSjsqICQ3u2xcTbLsLwXu2arD8S2R/Sir/r1e8xd/VuJCalsPEgzyPSePA9F70Qi0qNbAPhvsPN6fNhj60aaoUcXU2EZz99jZ4HqsyjcJX0XJJROeL1IlapQnYEgJFKyhdVVUhjTxMAAZ1oLfKnaucMSPOGU7hft0KjjDGVwgtDsLMSsgwVfC4XVgydh6GxRP8PvLL/LTy9a2LjWuo0uTgCICBh7RbpbfCEH6RwOaGxSTfCB7/fJUzu/IUO0ep4tNanIduQiUx9BtL1qWitT+e/GRQG1ngnRmFS/auvkYfiCXrh9Lvg9Ds5HGfzOZiyhT5FrmLku47jmLMAxe5SFLqLYfVUIEj9YG0UYpZVsdEibQ8yVMI1COaKfvYGPAj47Bzbj9OlYdaAHzAwpi935/4dj+Gjfe9Cr0vELX0HcmULCS3VuA+BILQ6NfbuyMfP36xCYrmg7UGYDwrN0fZUtaU5TboQhAMpE1eRZEAkhM+dVwzBF0/fHLqNUqjKXm5F8e4jMCbHIi4rXNFUoxKrEc+iqcaDTrxk5mosnL4Cbbu0RkJSDDr0aod2Xeqn+WjeI9741mt35OL/3vwRW3LyYDIaEBefwPrpVHVFuu7WygqolHKQkR1/xWB0zBR4sE7WCN1+y3NfwxdUwBwVjfz8fDYe5HWEyVDCR6FyJqaZMZpgVtYE2ea7HChyuZBpMCL2NC0m6Mxuvw9F1VZE6fQwi2HScqcDO90u1o05zxINVUReZhV5QyLQEcAoAItPdh/+174/Z0CaO2LhhPqT8ONV4oNSDNDBHSjDPVkP4N/d3+Ej7rMdRI9lQ+AJ+jgU1GC4hxyNRpBPUhiJjQZNvgEPFCoL2hiz0S+qJwbF9kN3cxdkG7IQr4ltNMzV3EttaHtv0IdyTzmOOvKR5zyO/baD2Fd9ELurc/hvFd4Ksa8kYUgeC4Fe/NBr4jEyfgRuTrsWFyX+DSalES6/i72jTw5Pwr2b7mIE+u39h0CvptJlCtuFm6QsuHrxHiyavRXZh7Voty7MsCuFuqQY9aleLzH/FttomhK4mCggQef4+4V9Wd42spERcVQIBiS2fRqMcVFNg4vVznM0kveofT1rSCtkXz6slTbkHypAj34dcO09lzfrsguPl0Cv1cAcS+nppjUah1//2IrXJs9jQ6Kj/S1RTCei1Wq5UqqivBxVVZWIizIyfuTiQZ3RoXUiWpNxjTKhyuYE5VfW7crFu1OWIL+oArHxiezRFRQUMM6DWoZYvlRfz4jYkqRvu5qjakzctNzfUUXFTkF0i8BoNO3qGt6Kxp7Ag/R8tTJZ2Aup9rixyWHnkBoh4Lvrwx7RLqcdeaJ2O4AnKdV3qn042/Y/Z0BaMiISSv0RTqgnyTqo4G3tR6oiBTvOX4NolVBSecnaqzHvxFyoVZaT40Jq9UMINQFevwPwOzi00zuqNy5NuhCjEy9AR1N7rvpqTqNQmpBLqdnoPOzbNJUEsoGT0vErvVU45irAYXseG5Yc2wEccx7HyPjhuK7VlcjQp7ExlTwL6edbt9yLbw59hXhLCsb1G8xJ89r8X5IBWThzC9Ys2YtO+3RovVXIf9RHlNice1PfthTbphg3NQkPQvfq4kFd8PuH99fZxVFpQ8nOXCT36QCVRhibkPcRedNF3IbN6YZJHy45bgnqvPBYCQqOFMJaZcei6csx5sqhGDB6AGRNFFVaMW8DU5B06xcWa2rOfVu4bg++nLEKM1ds5zJdi8kIrd4QUlAkY0KSvG6XEz6vBza7M8S+azToOFFuoKopk4lDVkRHQhrwpHNy9EQZJ86TRILF2v0iQ0EYHVIH7EwTesQGVp8P+2xWxKo1yIqgXW/OtdW3raQ+GK0zhOQFSNFSYij4m4WMmbAiPOp2YXdYaGoygNtP9fxn2/7nDEhLRkTyQh4xTYQPr8Aog7w/5UIq8EO/Kfh76tV8VEZWbxgHtTq6yQaEKpQoh+Lz0cpXhmxzF/w9dSxPvp1M7Rv1MGjypnDTYftR5DqOMjXIAXsuT+ouvxt2vz0ESJTi8hxkCgahlquhV+qgk2thUBo4X5KgiUOWPhNJ2gSkaJOQqIlHvCYOZqXplI0N3Z8DtkP45fhM/HBsGvZYdyEYVCHJYsEd/YfB5yep2lqGjsJTWhWmfbMGe7YfRe8NOiQePHMGhO5RXmU5T0y02qWCfmqDurXB6kmP1XlyPA43qvKLEdcutVHvg+53x2uew/68YqQmROGRmy7AQzeMbMmTyPvYqh3I3XMUOzftQ+nxElw8pBt7QZb0BChVkq5f/YcnFcIOPbLRb3j3Jp9fMuzhKjOwlvuPCzbgt+XbsXL7QYGjTKuBRqtjKV7SNNfpCFcebhKivLy8HPShfMrw3u1YinfCe7/g50WbQKUIHcRwERU01G4UVqSxsShVaFeLRHG/3YYqrwftjWaYm1HW2xguk0JWNrcLRABJdO4UMl0QznUgQ6NFZ7E6rNTnxQZbCA9CZbzNA9A0eUT+exueMyAtufdSWe9jcSalz10KH9Ty3lp4LFZclngFZg6Yykct9ZSh69KBKHSXsrcQfjDFKpsaa6agYDi8VVAotBiRMBIPZI3HRQkjeXKv3Wjbg/ZcrC3fgHXlm1jB76D9MMo8pfD7HEJeokbim1ZFjbEEsSKSINwaql+Xkv8EdFRBozRyLiVZm4hW2mTOsbQ1ZnH4LNOQwb8bFJKOXK3JX/Q6KryVmHNiAb7P/wXLS1fC7S6DTKGDXKFjvfM2ujhc0qUbzLEm+Bh4FgnfFqqdJn20hOnah87TwlRKaRcVAp76lMulMoSWDLKwD4UsaMKMVJmjaqNDM2vSktO2hM3wurxQ68PVOA2xKF8/8UtMW7yZJ6AonRobv5yA7PYtz2G4XB7sWLcH0yfNw5iL+iFWq2ZEu9qix7GSKhQWlUOlVqPn8O7IbE+4NrAM7kv3foC7n74J6RE5m8buVgg4KZUpc8VHUOAnYzGtIMpsDsxfuxszVmzDyu2HQPQm1GjSValVTDhK48p0PX4/V1nFR5vw7PjRuO+aEfwdETq++MUchm23VyiRbDKDkthUGVf7KZbyIfEqNec9pEZ92k4MBmIoS9FEZmPKdTSURyNOtjIHwUuBRJOZt5tXWR4qlDAoFBguJu/tAT+W8/m5Ebt7dsufxLNzz3MGpKXjEq7I+gMejEArBfxdFNAH1Nh+fpieY/zWB/DloY+gVEXDFyDqcXJ2pUla/FesplIoDRiTPAZPtn0Q/aMF+dDI1RBVRq2v2IQ5hQswv3gJ9lpzWM1PoPAmCUUNlCy9SwEpofyVglb0IomIhXquVggmCUVBkUXA4fQ17U2hL6rUClD/qdqLDZSgBQ65EkqFEcm6JKTpWjE1SXtjNtoZs9HG0Jo9mP22Q/gu7yfMKVyIYvthruhSKI1ckeUN+mGSq9BOG4sklUBfktEmGbHxUfB5/OyJ0N9UagWKjlVi8idLoLfLMfhXJQx6E8uu+sPUEaFrpBAUIcolttSWDPWxKuI7CjBNhqTvQLodtpX/gk4MU7XkuLTP6u2HMOSON3l3o0aFN6/qiztvHg1VfMvKYcng/vTpLBzaexS9eraF1eZEzt48nqjTs1PYIB/ZfxwDz++JMTeOxILpK7B360FMePUuEJFjo4ajFsdXCHEv6cCLD2tkwQCzJweD2Hu0EOt2H8auwyeQk1eE/OIKVDtcUCjkyG4Vj2tH9cHtlw8SOMzEEuYfF2zEDU99yay8FFwjnRYp51DusNcJw9L40FRN1VBtIjwRp9+P3dVVMClVaN9EmncvcW35fDVAg9K9kRLp9DsxRZMqYaQBIeP2N7G8mICEpBEiNvpBoJz+E7VzBqSlg/k8lHgePsUE/SWygGIuyZAx5TvK8GbXt/HPtoK289LSlRi97jrEqWNhVho5/EOr+BhVNGLUwidWFQ2zyoyu5k7oE9Wjji7IPtsBTMn/BdMKZiOnaheCfieg0EKh0DGNCjU/BMxHZMkwhcPUMjlUNFmLRiocWyEDI6wcyTj4CDPCRkIyOFKQK9JvopQ+5UqoFkwwNsK8Qfv74ecyYjKSovcjV0Ch0EOvNMFBiXW/EzKlESq5hs9Hxsik0CBTE41WajPHjunv1AhTkZqWgMTUOPh8fsiDgNmix7yZW7BiwU60LtCi91YLFBo1bKUUCa/biH6C5j2Swm1pO0bEeIEAV9kQnbvUVnzxKJetnkqjMJ1+0H3wcrhOWJGP7piEN6/sg/Q2raFrkwWFsSaN+snO5/H48Ouk33FkXz7MUUZkdspAq4wk9io9Hi8qy61YvWAjHDZhAr/loavRoXuk8kbdM4RKlSM0TkivhY7J/9bDQEzemPhwCP+KMw3nZmoBJYnCPqSDIiLzt+3PR88bXuZdyYAkG03QidVWEoVI7Z6SX0CFDnq5HB1ILVD0OIrdLuQ5HUjR6pHSRK10ApEmGIx19FjofSGGAuGaZEykSCGsyNbPaGKOLroD8yspwMaNVo6NxxNPNrhn4ffnDMipDIpoRJQTTMXwIl7eSQ1PKxf6GPtgw3l/8ARL1VMVnkroFFquNiLsRGONJnDyIGhSX1K8DB/kfo6FRYvh9VSy0VAq9VCCvg/wyl0KkZCR0MtVPCGb5GoYFGr+Vy1TcL6iTvBKxCcwKJCjEEH4xGPSJO4K+Pj4zoAPtoCHJ3Z30A8PYU5EIxM2RqKREcGHbFpEahYyaEEigqSwBfU7GIBSJkeMUodUtRmJKiMbOS9vR2EQkd5cDo6jJyXEIDUlHiU+O0qt1Vj90y4UlVRh6PootPOnoCA3t0F0PSU8CRNiOQVk+jFrFWNyqCZIIlOk8XvxH5fhmTtHn8rTw/u2vWwiDhaU4bvvvsPjjz/OFUhmnRpPjeyAG3qmQaPTQRsbC01KCtSJCSGUe0tOTIaQQl2Oagco+Z6emQxzTOPVV3WMhz/I2h8ctpIMSqQOChkOoRyu/i5K2Be5nL0N1kAhKV+S8SUtFPFvbo8PpmEPMO0JVWKlaXUwi+p/dGAJ5Fn7JGToySenEoa2RhMMotE54rCjxOPmPAnlS07W6PgUcosEB0r7SIsK+t2g02N9OFHOm2RrdWin1fFtIO/knAE52d3+q34vodMfMX4o88ruB+mD91bD53Nj1bAFGBw7gIF5qmZUS9F0PrdwIV7Z/y7WlazkIJRCaWJPg4yGMHkLTFtGhZon4jiFHmaFFjoKJYmmQvIuQq8xr/qEVZMUrhIXUSJKQxhEIYwlLhiFRabgpQQDYNc+6IebQIYRBoX+Rh8yOOzJ1Jo86Ii0GtTKFbAotIhV6mFSqEUDS2p+wvVw+EJyeMp8kK21wTu/HFFRBujfaYf5e/egeEs5Yu1qXHuwG44dOACvy8XXpFSr4QuXTIZ4imJ0BhhPwQM5UV0Fr9/PGJBIMGH/LplY9/UTp/zkDx//HlZszcGiRYvQtWtXNiLffvstG9PBWQl48YKO6JAgKOzR2GjMJmjiE6DLzID8DOp+0/kijQf/LiovEv0O5zw4bRZWXpQ4wJp0U1hxUTQYtPBQhb0QMibUEkY9CkLBk4BGhkqFeENYaZDBhHYbsxXUbrTUJ5+APIBEtQZpYhXWfuLK8nnR0WQB5Soaa6R0WeV2cqK8dpMqsejvHqUS+2vpf8SrVOhrIEZuIcEuNnqETg/CtUk3+D+z0TkP5FTucyiZrktVepVHiIVE3kcHj74KN6Xdgu/6fB7Cf5AhcQXcsPvsqPJWo9pXjUqvFeXeCpR7KlDmKUe1z4Z1FZuxoojwRjKoVWaezGlilkJTWrkK8Uo9WqnMiFZqoYJQ7ssrfXHmpxg962tTHoTj0LSap4RlAD7610dVXsKKn0IQoaqaiHvBHFRKOZRK+pdCUTJWAVTSi864jiDn3KVVaNhQ0eRS96ZKJCn0DXlZFC7jSVGcGPlltPog22aHar0d2OoAXIFQia6njxnr+1TD7nTjwiNZiD8YREnBcb7GuFatUFpQQJ3hY9KR6SX3+nyIM5igV518xdnQYyAl0an+h7RBBGik0A7+9jLapJLUVMvbC+/9hOenLMU999yDDz4gqQhg5cqV/Pv+/fs5XHhl11Z4dlRHxBlqJufVeh30rVKhb9sOMlXjE2JLeijlOfieSlT1khGp4XXQs0APQwNeR30nZ09DLrAPsxdSM4x1vKQSmZdO5Go88pEyZDKkWWrSw5ARO0EltGGwXuhM1BMqfKDcCJEuZumNMKtUnA9xBwLoYrIwq29DjUCpJCGQYDRDW6uCqyTCcEVW50nHIj120mV3BQJYKpaBE0mvKCbVkqE4a/c5Z0BOdWhCJb3mrfAEewQzFEAHFQJuD3pG90CcJg5UeVTtrUaVz8p0IQSeI6S3kC+gRHQET5VcDZXKxCs8SQNEK1fyqj1RaUCMUg+dTMmGiSZhKQRAEynlDdxuHxw2D2w2DxwOL1wOD9wuLzxuL7weP7+QNBmQQeHsBUcc6r74dDwOLYjGSKmiChoFDAYNTFFaGE0aGIwa6PQqNjDk3dAxqQ81mxDOoplXOhaxl7JhY/ZaGY7/UYLC5WUo2ViFkQoiqxNnaYWQp5ERP2H7OKzsXoReFanoeCIWR3L2Aj4/4lJT4bTZYK8U8BrUImPkpFlNZIyNtcbKNo+KZbwSrTtVBQk1RcDr94/F4+MuPKUnaM3SDRj82Fdom52Nub//jtatW/PxqDLpvffew5tvvsnAPFI//Ef/DNzRrzUMtcgTFUoVYvr3hSqWqAZPT4ukaGFPQ9I8ESV863gfZDwaCls1ZEDq80DIA1bIMO65r/Hd7+t4TzL/7QkPUouwkL6T9OsbumriSKAng55KtVyOdJ0Bx1wO+AJBJlxsyIhIJdyEOI+u5elJpbx0zhMiFiXy/ORtX2iJZhQ6odHFtgdA59MzOmfPUc4ZkFMdCymZ/rDpNlkQk8hJDQ7UQKaSw+cUOVxDHFJiKa1IWijA92pXPwU5pk/hKTIa9LEoNNCy0aAXIciUVDQJ02TtsHtQWe5EZbkDVqsLdpsLbpdAdx5q/FIqOYENtRlQGiBTGQGlXvhQmTBxbzkcAJVB+rwAJaD9bsBWArisgO0EiMZeMjZkuMhw6A0qmKP0iEswIjqGQGEaoaJHyrGIXg55PU6HB9XV1EcP7NUuxMSZkJ4ahzmjVrEhVAaBUdHRHJIiz4aYd6XEaau22agsL0dSWhpKjx9HVUkptEYj4lu1Qv6+cHBJ0jena5dq9U82xBQGqY8/KxJISKicvFq6ID3bp2HLlKdPdvhGv/fmH4Pl2lfh8QXwxmuvYfjIkejePYzJoJzIU089hR9//JFDfXEWI+4bkIFbeqdDqwx7HbSaN6WlQZvZGkpz01HlDXWuDtMweaz0/NG/tXMfonfSZANCzyOtEsR8h6QFLyXSqWJr6J1vCbkWsVEiPUFvqJcos8rlQpVLMuv1XxHlRuhtpLeCvGsKL1HRRqdaRkSj18NN74FIlEgeYHKtMBbxYZFiJTWqzBOp2GqcmAxIsc+LrWFCxXmELT6lh+Us3PmcATk9g8JrZuUEE0FSTcEYOWRtldBHayH3ydggUGKcViaUSqYkMn8g/suVUsLv9MBS4ttARIgyokAhugYq0wVXzZD0qLXKhZKiapQUVsNW7Wavg15eZtBVKCCTmwFNAoKaFASjOwDaBARNSYDagqCcwiD1DDuVwVZXA7SKLS0GiEOosgIoOA5s3Qj8sQAyo4zldxW3GBF0BRF0+xHwCp4ETfpqtQLRsQZExejgcfu5Xx63Dz6vH16vnw0bGRKNSoHYWANat42Hzq/Ekhu3cpd0kGGESUDxE42Iy+th3iGiR49JTOQwiTEmBvk5OXy9bFRKSkPeB+1D5HYycSVs0epqMKfWN9QUqiDaeNq2dotc3RKFOKHRaSVM1ViSed7364tol0546Ra2oiJc9dQk/LrtCIZGR+OaJ59EamYmRl5wQQ3g3a5du/DCCy9g1qxZ7L0lRJlwe+9UNiQWbd0QHedLTCYY2mRBkybgPprTahsQMhzU2ICcjvyHFL7iZ1YmVGEp5HB5feg77lXsyaW1vTDZ0/noDreupT8uXQ+9I0Q5Q/oc9TV69yhsSo0SEeRNSkTr9E52MlmgFb3UmORklJ8Qzk35L3oGUi3RoYou+nu1240Kp52fgb3hkCZ1I5TnIG32XLcLh0RDA4DqtR9vzhj8L2x7zoCcjlGSqE0eMj4DmewFEAegAmiVFY127ROh0ag4BCAw1wpNghLSzxymoReJdbDBuYxQia0YbnI7vSgsqMKJY1WwVjl5IuaVW0AGWXkAQXc0gh1GImjMRFBuEbwKqdFBSeaTJklKKFMpYyiuK67yKAFNL6DBABQWAmYjQC9SaQkwbzawc7twtBQF5C8LK5jdlakAACAASURBVFwZnZtymNYAUBVgenrOqbBBEV5+pUIOrV4Fo1mLhGQTUlKj2Euh1aW10hk8vrfcv3dCLpem0Ut8vijMQyu8ap8XaaS/oFSyYSQj4rDZYCsvh0qjQXJmJvLImNAq0OdFsd0WMh70NyqxVKro3jesyULnoQmmvlJfKgMmzAE1onOnn2glHLnqfOr2S/Dyvc3jn6rxyJVXYP7s5bj4X/NA2ZRL9Hpk33gj4rp3x5Dhw9GuXbsapaRbtmzBxIkTsXSpoORIPFaXdk7B9V2T0S+9fpiBSquBqX17aDOonqlprSEPhBPpUulupB6KGJI8qRfC3rCQPOdnpFb+4543f8Dnv1LxCGDSqpERZ8GuYyUs6NVeoWAOqvpaJG9Z7e/jjSY2QiQK5fH72JNjL1euQFAh5+KTBLHQgkKitooKuOx21pfx+n2g/SVPmI5NrM/lDltIrVI8H7nBlKShnD9GWqLY+ygPGzXSehAQxn+ids6AnK7BFBPqqof0vQJyxS+yILJ83gAMRjV69k9HVIyeJ/0wP4fkngtGg/ITLpcXLiflLbxw8scDp9MLj8vH39FKnl44Ba3WygPwr3EjeNyPoD0IDD8fGDM24mqEHAfpiMPrE4wDv7EUVFYBRgsQHQWQ8E5thC4ZDTI4J44DVisw+TOgsEDYvbsK8nsFsB+Hs2RBKJQKRGl1SNVZ4C318nX+f3vXAR5V0UXP7qb3hEASei+hC6JIEbtiw4aAgBUrgqigYAMritgQFMVfFAUUFRVBxAIqIB2k94RASCEhvWd3/+/MvLf7suxuNptsEmTv9+UjZN+bmTfzdu7ce889NzI6GGFhgfDzN8DXl0mDemGFnD5VYE5NyTWezsjX5WYXG8ryy8z4qEi8hzwNXsmEMQCJeTlIMBpxcXikpYAPv9wZJ1jeCQhv1FBYIXRlESXFoLk265tJXk0axYhruBnYE15PSCaLBGmLAanXaqGiPGnSYcSMiWSFCZbXNYoKRdJP0+HvblGn/AKY9u1Dk0kLkJpXjMG0tgBExMej3ciRiI6LQ/9Bg0QNDq0sX75cKJJ9+zgyKW1iIjGsayxu7dYUjULOzH3xY7nf+Hj4Na6cIfcMBaLGQLT1389ILqwcwlvBdaVaHwqE9+vft2D4M59YnuehAd1E4uHqY2ninYgnnFfzPtiu6amCPBTxfbcRwn/5froikbGxQmHTCrHwXtnU+qDLk4H0NCUyrrTLGufDlJrn4iC0hjlE8kN+GTnpvOU/JV4FUpPLyXjIHpixBEbfCSFjdTr966Vl5UFh4YHmVm0bmqMbBesCg/x0KjKK+zbRUElHTyMzo0AEu0X8QpzszCLOIfDxOu75ehgC9Cg4VoLihblAnk3g+9rrgeYtgC69gMAAIDcPoP+VpjtP4IQ7ku6DVdIIfS0l/FUPMDu3eUugicLfxM9pjeTlyn9LSoE3X5JtUa72B24OFBQOzK+IDgpCdGAIwvz9xFgFEkz5ytCi4rMU5JcgLTXPmHoim7Eag9FoMuv0Op1er8/VGfR/lL+bOwjlZuG7InqFiWC7crIE99TA4BAEK5TcfoGBKC2SHueGjIWcPAmT0ShcDeVaK0OnQ8tGMYiOjUP6MfLo2hdSY+SXlKBJmP1T7cncHJSbjKDqpZ3DjZ0/VEdE36hukPlT7xLV+dwSnoZ3/IsZK7dj0ncbEavT4XJFoet8fBA7aBCaXX21UCAX9u8vCjqpwpM0FcnMmTOxfv16y98Z+7m8U1Nc0zYSl7eLQUSg1cVF2v6A0FCExneGX6xj15tDBaKisVTrQ6tENLERe1UYBS2NsLKVGAj/yyRCgx4JKRnoPfpV5BRIvqt7b+yHec+NBskarxor0WlM26RFaouKUh+c7qaTeTln5Dz5+/gixsUs9IhGjRAcHobkQ4eRnp8nyirbKiA1zkZXpqXmIHAngM84FvoZugYF4V/FegWwA0BPt96Pen6TV4HU9AJRifAdmopS3B8Z7hdmfMJsMj9UXmaKNvjoTU1bRJpbt2tooEtHbrRmFBSUCrcPg9IU7utEPRE9xPod3ISNZUZsmLgXmdsVVAfj8QI+ZAC6dAOenAKEuBE8ZcCcsQ+e0kVEXw9wkz6VJt1ZJMCbPEEqIbqFJsah6aCGCPPzR4CPr7AOBGWIyE2xIq3Kysws/GQ6eSLblJ6SZyguKtUJ68mgT9fr9cuhw8pSGNfgzfx0AD8CuJ7tdwkKRiO9AVvzc0XQs4uvH5raFA3idWHR0cjNyEBOcZH4UYWNxQUE4sLuPZCSmFghN0S71KQ4oeJhjMVespg2/qGeNFsrDfBUyY1DesqBXp1aYMuCalQsPXAQJVnZaD15IU7mFeESZjhrrEJDYCCaXH454gYNErU3zu/bFy1atBAHDFUOHTqEhQsX4qeffsKuXbukm0YACfS4oFUMrmgdiQGtG1pySqQiCUMoLRI7isRuuV6Ny6pCIN1GmajKQ7UIheLQFM9S6Uqk8tCh1GjCgPtnYOt+whSAzq0bY9PnkxEU4IfTuQVocOnj4u908XXkejlJDE0vyEOxjRXC/m0hwI6+9g0aN0ZEo4Y4suNfiwIJ8vNHtIbRlwrkRH6elpmAL2A/ANvYbqBejyC9AZn8bkn5T1K5i73K0UR6/17NGSC8l7HWqSgPmhIUZyzznWoymu8pLzP6+Af4mBrGhpr0PKKbzdLK0OQXsGfVSvH1M5hj4sIMe6Yc0WUfpEWhKg4d0Lgp8NhTQBsnlBrC8iiVLixjucTq0//MbFwqB3sFd3iqPH4M2LdbWiKLF1hyLAKi/XDR250R0NjfEruhe4qKhJQjuTnF5vSUXGNqSq4+L7tIT+Vn8NGX63W6tdDpPi0z6X/EOwJzKx/5NhjwLcbDBFFIJdLHRyiNTUWFIvubG2k3Df6fGzup3v0CAlBcVISTudkW1xUtBWaLD2nVBmGhoUhPkhuSrYg8ET4XzGcgbNRrtVBNOrfZNl0o3BKEolQSC9Vg+tpPJqFfJZQgDt8oUrEkJmLR5iMY8cnvIHkJXVlnOKEMBjTo2ROthwxBQEQEevTqhfj4ePjbJEpmZmZi9erVIuC+cuVKQZGuSqPwYAxoGYXzm0agd9NItGsYjOCw8DMUiS2MV7yTChJL/K5xZYn/axBT9ggkpRJRWAY4f8z/UGIhT7y7BO99tVq82lQaVB5UIpRlf+3EDY/PFr+TJrGzg0C6+nzaImDa+WYg3JU6MY2aN0dkTAwObN5siYEE+vmhoabOB62S3fl54GFFkR8U6+M7/t9PpwN5sBThq0PPp/2XsZrbTF3f7lUgnlwBxkVOwoCPxP5j9psQ3NWk1081G81DjEaThFhpxVaLKJ/pU80wfaMBC0ZGAQ8/BvS6wP7oaTrTquDJ3AEyxXIj6zgTOstTvj22UrKJPvEwkEkckhTi9Pu91wWRXUIF0iovt9iUmZ5vOpWWp8vNKTYYy41mvV6nM/joj+l0WAST+YvSt/P3WBqg0ugMHaYKfiDOAn0pDG6IYHonX18cKCsT/mPaVL2CQxGoJAOSo0h1R9hyIvEbWqrXY3TvPkg7dgxlmsx07UTRf81NIDYkTCgjWyFihxQmRHNxDATwc/OSGRpWoYtNJaq4qm9nrJw1zr23idbdvzvFpnz1Oz9h1YGTQnEOUlgBbBvlhEV27oyW112HoCZN0KZNG3SMj0es4r/XXl9WVoY///wTq1atEoF3WicVYkUBfugWF4GO0UHo3CQKXTu1wpESPdLyizD2tksQFRZkyZwUhxot9xUBExrlYWnX3nutSRi1KA+DDsvX7cRNE+fKzHZAuK3ovqKwvRufmCOUCIUvR1eDwaHSJ6y7KC9P1HBR21PnQmXOrWyB4tq0RlRMLPasXy/iY7TkWNwsWqNAaIGszc+zVKhkRWbFwzbVTvtfKbGRyro+Kz/3KpDaWDYqkj3QMTbC7nyfCO8FmHoa9EKx2BdRc0nH5PHexnXF95g2lEpWPZrS87/WoKg0tzO2kZ4qA+dVFSoSQnjtFd9hIP2FicCxREurOh8dGk5pVJ5fWmooLirTmZS4hsGgP63X6VYadfjCGJq7GlNFsTaAcyBde6rSsB0h/cej+Udu6Spuii/o+YoLgQia1Pw8wcxK0VJK8HpaCg18fTGkx3lIPqSlPpRdiQJEBfkoLCsVtBiOMtRJ103abgoD5iSjoPKoWH0bwkJiL+p++fe8iaL6nluSeAzIyEBWYQk6v/A1UvKK0EmnQ69KKMipQBpdeCFiLrwQjBF17toV7Tt0EAWd7El6erpQKBs2bMCmTZuwY8cOUYfDnrCa4Kr3x6N7O2t9E9vsdEHhbmOB2G1M2WkE0lCxPI6fOo3eo15DZq4EORCm3rVNE1HFsLi0DPuPpSEjS9bT4MvD9evCOEhElF3XSVB4uHAJH09NsayfOpZGIaHC5VqZNG3fXriwdq9dJ2rBiK+cjQvreHERdlndpswwJ076e0YIbdrnkEmrvb2yfs/Wz70KpDZXjidviqJIXOha2iR+mIxSvCquJ5pkId9VB0I3FWMYTIaiJeIIwqr6pfn111JQ0K0VEQUE2anr8dnHwLLvLO4stPGB/roAo86gS9Tr9H/qdKafSo26P/F2roVBDjImRFeebYq67QMwxEBI0Rl8Qc11OnQKiwATuFhUiO4ICmlG1BeYHTIm0SwwCAOat0BWWkXACxPHyJ1UUl5Woaa17SCI4mEuiRpdoPXBPjo5mG6tFTKoV3usnvuEC8tq5xKu116JqNqWlIH+b/yAonIjOuh0ON+VOhY6HcLatUPcgAGI7NoVoUFBaB8fj8ZUMI0aweCA+4mlY/fs2QPmmTB+snTp0gqD69gyFnu/nlrRRaW4r3ihyn+lemy0dO6iIcVtJR5BE0AvKi3DoAfexLYDx+3wIFScH97K0xNhHO25xqFhCAsNsyT8qVcHBAcjMjYGh/fvt9SyVz/jgUG1Yp0tUOtu3cB2dtMCUXisVNp29b5/8nKQZf1esUztNMUYtYV6zQdwt3svxNlxl1eB1MU6qadxV/qWqC76UK3p1i/NAJgv4ecLMKCo5necWcJPUSZUJOUyQM4cEP4w9qFeTzcXq71lZACsAS7aDAAi7Li2nhoHHFKG4q9L83s4+LLSgvyD+Ehj0VsVJZVGFQiS8IXiDqgwM4wF9AkMFpYDFQBht9yY0kQcQ4qKiGkTFISeDWNQmGOhkBCbHC0XYvoDfP0ETbc9YXyF3EpqIiIjB/SrMXjrCK9EW49xF/Uhf5szAZe5WR4Wh48ASrxiY0I6LntrGQrKjGip0+ECnU5QergiOl9fRHXtKn4i4+NhCAhAZFgY2sXHC2VC68S2OiAz3ceNG4ecnBz07tQCb4y/BQtXbhLWwKsPD7GW5lUGoLVELIpEmCI2y60iygQ3m8BqixZGPPs/LPl9i4U7k6cMR3YzMXI8zvCA0BRAq6BgNG/ewgK3VeeEFljzjh2wb+s2pFg5qMTHtrkcjuax80UXobysDDs3bECaQkOiRWFlG8ux3vre0fClyUm99otNm5wIhs1kotJ/VLwK5OxYWK4TgyAyrnrDLcCASyqOPDwCiK4esZ9okHDdI4dYJ1UqKSKxqEwMPsCWDcC8Odp++aWRZvuZcQ13ZpY7O4t7nGGFdGY1OwazjUYBq2TeBi0KCv2AJDrkvx0DgtAuLMxSYIrf4gwlP4DarGlYOHz0Z8Y9iMqiS0xFL7FdWh+8n8mDzqgKtXxIXdo0FvQmvhqaEZcnQmOF8B5aIpe//ROyikqF+6yfXi+UWVUloGFDhLZti4bduyOE6K2gIBFQNuj1yMjIwJeLFmGvkk/ywA398N7kEfDTlMLVWhVnBMsFdNf5iMQmo9CW8NdXP12B5+cusyhdKgU63Lg+dAtyV+a/dB9SWKeRXdCBSravtnQphYahx6CLcWDzFhTSxcqXJjAQHc/vjZ1//Q21EJg6MtKR2It3VRg5XYaXXYbMlBTs3r7NkkQaqckD2Zyfh1NWdNVC5cCzGsAgm1kgKOTJqq7V2Xa9V4GcPSvG749MJe4/CDj/An5jgObNASoPe7ELR89G/z7dXERoCc4sJgTqZYIhFQbjIdyct2wCCvOBuCYyyD7FCucV+3U42mMCjmGqBRtWE7PZH8CftvV3uXHEKu4kbnxh/oGCToJCS4GuJD5Jx4BAtNbWjSguRB5jQ9xgDD6IZeKkjdijwqBjm04w1gZkv2ybvVkJxa2NUHHRAlLjNjPG34InR13p3lwkHQfSrfietNwi3DHvN/x+MEWc4MlK212nszsOVzvUGQwoDwvDvvJy7MrNFbxQzSJD8MGjN+DaGy6220wFJaLkfqgXEn2XdTRFxDYatORsKaKxPtQ//bR2F26e9AGMittUnV/bTvmy83hAsDuP+Go9FirSdkqJ2w7nny/K9O7+5x/hViWPVdf+/bFl1SrhhiSXGoXra0tHYu8hqYC6DxyIY/v24cCB/cJdSlHjJ1nl5fiHFroULjfJEWmk8o9axk6a6Dx3/OfFq0DOjiVuosAA5Ut66ZVAsxZA/4uBBm6cSdNSgHwlMdDe89PiiIqWMF9mo29cB9Al9MM32qsvBcCTlyeEnEH0K3PfEHs2X1RuJCq01dfHR9C1U9TNhr839/VDF8VFJbix6JJSNpFgGzSNOnAmFOZoigJxw6H1QWHsg5NOKhNaIRJceqbQbFLzQghF3fP1VLRs7AY7LvM3GAshyWVoAyA9EebyMry/ejee/WETckvKxXjo1mLQKMYBUsvRonCcB81mJCgIMx+9DpOu7IFnRl2OoPZt7CPxlMbOUCL8uxlI3ZOAkux8BMdEIbotX1UbUXaZA0lpuOju15GdLxGFVAY8EdluQirzMa/h53wBuCaE8dE0ba/kdbTo1AkxzZvjxOFDSDlyFEFhYejcty+2/PYbMvJyLYF0V0k1wxtGo/15vbBr3Tokpp4UZW0pjcPCYdAbhOsqh65gKZ9DJg++CUAb+KIyoRa1x7HoaFnO2r97FcjZsXSMrsoTDS2NO+4Crhws3Uruihps5+mcJzV+WcjIq4X9Mnu3YSOZR7JyGfDF/6wBdJn8Vw0SqEoH/gCAdwBsVZK07EJp2Qo3FtWLEm0woE9ouIBxMlGQSY4U5qO38PFFc5uMZJ6+6S/Xwj5VhcS4B9UzcUC8v7kCK7Y3cvZ/VLNr3Hhxd3w/8+FKH9LuBVyT/QeB5t0AX38g4ziQlYzs/GK88csOvPP7LhFgF68DT9c6nciQj9RYJlR21L48JuSZzSJnIdlstuxqAT563N23I568qhtad2otLVkXgvW2QfK89CxkHDgOv0B/xHZvIzjLLBpbk/eRlVeIC+6ajsPHpXXFgwAVoD3XIOeRfLh8NjV5U11ntUZ6XFgEGrdogZbx8SgvL8O/f/6FkIgIdOjVC9vXrMGp7CyLBcHEQ1tKdnvzTnLOqNhY7Px7LZII0GCOFpM6wyNxvKQEuxWLl1yfCiCMtGg0flVuGCoNJmWp3jf31v8susurQOr/Yt0H4GPLMPtdDDw2qXrKw9kzixKERone4ibFTYWWCOXJscDRCvBY8v/c68EpJASSR74t6l7Db6r2XK/SjKhj4EgHRUQJxJaaoc6tlpHMNno92itkjer1WRoXF//GjYsbmFqDgveqUF1CeZ0xKnFX4Y6iKrO5U0bi/psHuDc9jIckngCadpFrTYWfnQpknURmdg4Wbz6CT/7eh+3JVsBbZR3xy96xYRju6NseD13cGVEhAUDTJoCGHqWyNtTP1WJkyVv2C/htwy6t4etvP8zPvJobJszBz+t3i9tpQREVYq9SvbZAE2Mf2orwWkQcg+JxjZugXU/JEHL84EGR99O6a1ds/f13ZObnIU+B2roU/+Dc9OmDnIxTOHboMFKVADppUCKCg/FXbg7KrMEeWsfM+aC/j0mEfC2YKNXnXFIenHevAnH1G1M31/G7RjiRhA0x83zmHMmo60j4kvMEy9MSeawY8FNffMY4eK9fgOTLqqoFw3jI2PskzbtV+A0m148nxeIm4AvLjVzdWNQ6HWrnPKFeGBAkypGqz80JpKOaFkXXsAj4aihAtPWt2QY3Kdos3ODofyfCSkUHcRHYPz9XMclKhReBVeYPFZBK3Rjo7yvK3nZjHoU7wnVMOgmExQKhjBYoKKfkfUAet1ozjmbkYt2RNGw6mo5NR1KRllckaovQovL3MaBFVDDaNgpHv/aNMbhrc8SFK/BsxrpatrAeDtwYX3F2Pk4npKBhfAv4EBGoak7NrsIM9EdeX4Q5S9aIHvgRLbnKYkkEats6w7QKJDIwGE2aNEG7Hj1EZcPCvDzkZmYitmVLbPn1V2QVFggLxFUeLMaFug8cIKyP7IJ8ZCsuTQI2jpKs01o6l+eJbooV8gHp2ogLAMCAelUQh27MeP27xatA6t+aaEf0NoDHLH945S2gk4OiZoIAMUdmoCtuG6ePploWzGp3kalUtJd1GnjwThmAl/IKgOpVVap8Dej6JltgL15KJaFaAzaMqKIl1uzQnoXVZEAqgK4adwbrRzBGoooaOOdxksqA7p/q7gidWsVh8+eTERzoROk7e36u5fETQG4hEBkLBEUAJw8CMa2keythB2CsQuIoafybNAGiG7jksnI2tKKcAgSEBooN3JFM/WgZpn30k+VjBgcUVXjGLXQT0l3IuacfyNa9pVUg3NibxjVGm+7dkJWWLmIhRQX5Iqi+/Y/VyCjMF3Ve7FUxtDdWcqsFBAUJ+huVRJHXlfkH4IASTFdeB6IOV1X+yp4bV3gVSP1eZzqMZZS8Y2fg1bfOHC1jFqczJWeVu0JkEiHAlZR+tTQ//AbJ1CvlQQBz3e26CvdRZ1CJCH8ztyye63naZ2BYK3RxaQnLVZ8672FiXlNCOvV6ZDExUXFz2BQHqsKwKr906BW9sfjV+yrU9aj8LpsraI0knwSyFOuvVU+JwjuyBSi3KHPHzZKev2FDgDT4DpIKqzymSm6Y/fUajH1jkeUqe1aF+qGqvPl/pnXb40dmIFCNnYT4B6BpbBza9eiO3f9sQI+BA0X8JS8rC/s3bRKQbNbwsFcozN6wQxs0QF5mpsh3YYIqhW/4UaV6oXIPMeyP1PQ8nc3teRVI/V09HsLoQZEy/R2gvU0+NHmqMk9VzCTXPg9Pm9wsbDcMxjboU9dmqRN5RRdZZYHUg/uAp61GkWIMOOZMr9n5Za1XIr9kKroN7Yn6N55gmdmlnosZ/1CxM7RCOvr6olFwqChAxaqHFC2KqsKQY+KA9h3l3MTESjgzqyQyLkQ3By0E/kvLLCdbotVOJAG7lQJcSmPP3XctXnzwhurPBgEPVCJZ2UARi4A5UR50V7K8LSk+wu3Ufan+aBy28L8f12HMywssZWkJnqZisLfh8BBA4AKtPYIBHCHdCJZQ4dykF2nVrDmatm2LfRs3ghnkDeLikJaUhKR9+0T8y1XloX0IJqsyv4hjSdDpUGiNe7D7888VdJWrr4ZXgbg6U7V/3fuW0w43rC8rUkzgdIb1NKqOjfkbISHWzPTKLApufpb6IKUA+ZPYhjOZ+jSw00Ltw8ChGzjiak0m0WgrlPwy24a4m4okRO1pl0mGEtEvNzDGN+ICg5BbUgIjAQNKmr/FEcT5vuo64IprgDib7YyKl7uLVvkyaZDJiVS+rLNy93CpVDRCDqjtXz7rfjzE3pRxcyNCrqjY6rYk0zKtDf5Yqk5Wa76rfPOMz1fhqVnfWUgbGa+i+WhvsxGnfCWpgq5Doq7sXcdVogWiusAIyW5L1uUGDXBs715B708EVsKePaLoGJfInc1N5UHTJocqrw8D5LuqPBn/8RvcmeP/+JTUm8fbrBCxAfFdgZcZR1aEQWyVHZcbBl1QLPXpLLheU491+/Xa+McsAG5S0FZrQIzDEt5r606nj08Wj1BOsjzRspa5lUtYahgifGip8AugorREvOP6m4GbhkoaF4qw8jKkQqDbzkl5XFCRzPsAOCmrJtKH37tjHDbulxkiV1/UGT+/VxfTVa25dvlmQqafnrUUby6whggYsqfysBcloVVI5UGtz7lino8juhYqGkavVfcWGXI7tu8oqk2yBC3LHp936aXYtXbtGRxZLj8AwRa52cg2mWy518cCkJzyXqkwA14FUn9fCO57koKJ1CV33S9HSl84NyiedoVrIqLqaCp3n3nnDmAqc/wswgNhXZbpJF0Eky0ImKKRQVjlBC19NgtU8yW3HSSVCDc2/stgOV0oOj9/mBf9IOd2Dw+bZpmx76qs+RVYL+t5U167tRVuHnE3ugydhjIlb+O7GQ/ipkv+e8XpTqRnYfTzn2L1FitlG5FW3PDtKQ8q7QRl0fg5FboziLTKS0Ylw8UO9vdHbGQDlCksA5zvdr3Ow6GtoqaTW8Ka6SkFeYIWR2UVAEDTX1sr2q22/6s3eRVI/V1Z+kDkd2rsEzL7nELlQVpqUq9XFYZb3Wed/Rbwu4UzjnFP7s+eEsaA6HNmOIOITiorKlSaBnSp80dWf1RqKSrfe373eZC1vNsqFbjtQPl3Oqh4Eqa2FrGiJSuAA3sBuurGPum6VXcsAVg43wIdvi4O+PHHD0XgfOK731pO5c1iIvHvoucRyTob/wGh1cFg+bNzfkBeoeoolNxWXDR7GwznmwqbVwt6FjtU+bZTQxuOoW1GAXlPaEAgIm3Qg1FxcaKWubvCOjF7y0otMGyF/YHa3vVkG3c7P0vv8yqQ+rtw3Ajl4e3N2UDrttJ9Qh98ZXEKTz3TuDEyQCzlNwBXVKMrHiSJoSclCllL6ZaikiAAh4EYz7ybVLp0+2lqptAKsYSiv1gKvPkyQIK+YaNcezzGkd59w9ImH2TbL6+iAZU8oamFxYi/dSp4Sqdc3qcTlr87tgJhoWsd1Z+rWGnyq1+3YNpHy3DgmNW+46JRyzuC6jLOROVBlxSvJZLOfkX6is9KSzCpHQAAIABJREFU9xVPBWpRLy3BoXqlwdcXRndq4fDkYTZje06Wtsog9RwJEtfVn1mvfyPxzJe0/j3n2TaiiuzWi3+QyX81LaJuSIEMuKoU7876uGOI1qXzNIDXXRgS9+fBypeRpznGSbm/eOCB7IxGzeJWP6L1NmUa8PFsyfNlK7ePBL7+EujRC7jGRdTUR7OADBpkUvP9/cF9OP98Gk9W+WPzflz5yLsWahVSnSx5/QH3WHtdmHRPXUKY69LVO/DC3B+x+whZPKzCBaXV4cgVRYuDcD0qEZ6M6N6yl1BoO3aVSJHWImNaFFL6+9cgSOBEUSF2lRRr836Y28QcJ684mQGvAqmfrweBQnTFSvnOttRADQ2aOSQpJyUSi0KXAE/NjhILb71Gm6RIjo61NiOhsrhGURist0tl4coeYf+BuEEQEcXiViwpSkgqx7Z1o7TGQkOBxs1kDgsTIilEki38TH4e1QCY+Bww4yUJsyVqiW3SJXh+X2DyBCCJnniNUMEwe791O9csEHKEbSPeQcqsu7pi7FjGXM+Utxf+hsffWmL54IoLOuGr1+4/K9xZJaXlWPLbVrz15a/YfoDUklbhaYdQPK6Aow2FbABU18y3ofKglWa/KsuZ88ZkKP6oCaKusuu6+i2h9bEmJxslVvXxh2JdV1YEzdUu/rPXeRVI/VxaBoMl9wPhod8QteohIZQ39WTFYDERSA1snBCsDzL6Vu0geNDkgfMu5ctG9/SZXOnOhk0KeVKqkJ+KCqBRI0kd3zEeaB8vrSJ3ZOi1khTygn7AU8/LFn5aChw/Bpw+DbRqDYzgsMmytQH44D0gS0lHJPSZc8J/SVxJ5RUWLn9nsiY/GzJU0t6zbspXCywjHNoG+Oor5zmVL3+yAs99QPokKe2bx2DhK/eiVyfJ1F/fJPFkJuZ+9xc++WEdTinlZdUxEjnFt4SOOse56BLAIO0zCVqg8nB1ZaksGJbny6bOkCNafnfnbm9hARLVQ5QMtbBybkXzyt3G/+P3eRVI/VzgkQDkzkT30uJlnh0lT+apKdKdpQo3TTLxqsJT9ssWxhJ+r+lZcI2fg5sxWXCFkogBWraRyXkqVJZ98BrCkfm36romVAVy1xjgBkXp/fKT7JdtN28pa59o5chB4JflwOYNMiGwMqECIeGhkmjGiP+WP2YgjFZSJTLzi1/x1HvfWdxZLD719F1XY/Ld14D8WXUt+YUl+GntTnz58yasWLfLkgyojovKQlUczgpt8fiuFsvgvcwHofJwdo/ts6voK5XWnZ9rKwRWd67yjUb8nZejdV2NATCvuu2eK/d7FUj9XOlJlvgCN6oF33l+lNwIifDSwCKFAqEioTAusJglECoRKgLe07Q5EN8F6NpT/t96wqvYADdyQpGpPCpLfKysb/XzYdfLBLvHngIGMkYPiR5rqZCDt2jlWEm5+pyasRBPteHTsejataurI8Tytbsw8rn/ITvPmnBIhBaz1UcOvhA+Bmdnepe7cfnCnPwiLPtrJ779YxtWrt+D4tIz+bV4WqAlQBicliXXXidapBU/1xYEc3VQPKUweM6ZIHyX4qyqpKvtaq+zqTBIDDat/+pSoLkzlLPyHq8CqZ/LZi1Sw1P7J1Y+IY8Olwiv40nWZDlu6CxcxVP7W68Ba6VXrYKoFCjdzwNINU+0GIWncybg2VMcKpEjkx+pICujT6nqQ983QvKD3fcIMFgJhG/bBIQryYFUbo6SLr9fAnw+DwPbXIe20V1QVFaAgtI8/LJ/MUrKrTBV7ZD+98iFuPvuu6s6SqRm5uL+VxaIjVsrcdHhggZ+3LBLERVW2VZd5W7FDemn87BxdwK27j+GdTuO4O8dh8A4hz1hrIIKgMEsxjI4ImeVaAgfZIKgirQitM6N0loWehmt9eEqu64rs2JTYZC66TwAFTloXGnoHL7Gq0Dq5+J/BmC0GBqpNGZ/WnujpBuLgXVV6HoiB9TT44GDZJXiDhIC3DIMuOQKaT1ohdnaGekVLRn1c1obtEYY/PZkDgtdbXS5XTQQePIZ2XvyceuYOKeOSgD/9jMw5x1c1OpqXNRS5t5kFKRg/qYZ4veeHZph+qM3i3gAf5r6ZuPW225xG3VMVBNdRc/M+R5JqRXTDejOGjKoB0Zf2xdXXNhJ1DCvqhxKSsfuI8k4cuKU+DmanCGKOvFfZ0Kris442p9apxpVqLP4BXdhKg81x8MRdXtlz0H/KFEkaia7en2jkDAEVNfFqTS2KT8PGdb65l8CoOvYK1WYAa8CqcJk1eKlyxUkkzzRMw+kNiUtFWDQnELrgFbIuPsA/p1CxfHokxVHxOAyT/2k/rAS0Mn7uVmLQHQtJc/t3wNMeVy6xT5TUE/paVbGYgIEtPEX7ZMoZJGdY3vjmk4jxCeJp/fjm38/Em6liaOvwquPDHGyGu6xMNFlxIS8dxf9juNpFeqtiL6iI0Jw8XntMah3e/Tv0RatmzREWPCZW3lWbiH+3HYQqzbsFQWcGAR3RbgR0D1FhUHF4W4khvgsWilVyfGwHR9nkMqDFgydjupbQ/qSaKLxakAKTSasybXEuqj3CPKyIh9roI9zoQmvAqmfq8zkpYvE0Lp0B158o3ZHSVdWUqKV5Zeb7YQHrUqFCXZDNYc1UqJzg9YmcfGUSEuDCKsaOjFWaRJuYdkGAN+ulP8yMK7kagjCSbLsaoVKj8qOMaARN6JZRBvc3lMyd6fkHsOXW98Vv0+9/3q8cP91VRpKxX64uypKRu1Tc0G50YRvft+KWYtXY/1O1jd0LHRvNYgIhtEo0ab5RSXCNVUVUWnxuS1X3b6p2BNtGuWIITL81ZwNXsWMfFEO147QsgrzD0RJeRnIhktgNeEcWlp+vV6PxqHhosRsTci+okIkWOt8sGDJ9TXR7rnWRs2sxrk2a55/XhIxEUpYEYrq+X6tPWjZfqkAJj4q8yModAvRPcQNgfBXtUYFP2OeBt1anohtVOX5meNBSpJpbwBdu0vlRqVIIWUJA+nazYiWkwoYuO1ahPqE4IGLJAS43FSGWX8/A6OpHJf16Yjf5pBuq4bEsqmygHjFNg8mpWHB8g3CxZVw0rnLyeFouA5EnTEnpkO8tCaZIzPrTQvajMqDG76gMXZT+GYw4E1VRqemtgYja3eUGY1CQWiF6oSU62H+AeLRSWR4wmwWOFraVmrgnMonNiQMvjVUx4T9/paTpS1Ry0TXn9189HP6Nq8CqZ/LTzcy+eWAy64GHqnBDcvV57W1QiZqkuNmfQLExgHpqTJYTqGbKjKyatUNXR2LO9cxR4Nj7tQFeIWci9yhkqyFsLRxEG6ofBbmoFDuHQFDTg4mXGy1/H7YPR+HTu0UlQVP/ToTgQHuOnlcfBgb64QxCxIVrtl6ALsPn0RiSmYFBNcZrVI5jroXaMIaL4ptwQ24XQcJqf53G/DilAruRrqumBDojNTQ0ejVaoKcFUKaVWvG18cHUYFBSLMteKbToWFwiCj6RMkpLsb+4kIROOe95OwXJGc6HRqFhMK/BmNm2cZyrLeOh0YTF96bNOjiq6m9zKtA3Ji0WrjFysRLanFuBHUhp9JlTINlX6dNsY5g4fcyHsJaGowzEN1km1dRF+O17fOeYfKU/enXMoudz8JnomjdWAQOZGYCzRjyZYHeJ4G9uzB2wKsI8JFxBunGek8gPG++tCe+fYOFGD0o2vridlxdYtPNL0JmjjV3Z+TwZ/CPigpu1QYYfueZA2Qgnjk4VCKkYFlpLTfLi7kh0HXEDCBXXVocgZrPzxnUZsKwpGxuSZEoL6sKlQKpSPwUi8JoNmFDbg5yzGbRJ9kzifLyNfggOjgYvkymrUE5WFyEw0olSgDzAVQdQleD4zmbm/IqkPq5eozuyQQM0riTzr0uRJRRPQ4c2AfMUwL5/NLPnCM3IEElX7Nf7hp9TAVRZUFjcSMmay4tDgEOaA74+gGsr0JXXCvFaTL/I+DHb3Ft/Eh0iiGyU8rKfYuwO3UzWBzqi5fuxfCrKvJd1ejYz2jMDJjPdHOpl+3btw/xo96x3nXvwxI9Z0+o7EkR07a9zI/5YxVA8IAmRkF3FrmqXLFGVOuDwW4l00b0Ssr1qMBgJOdkwaS2LZSH1aIg5HdtThYKNMrDV6cTrq1QxbVV0/O6Pi8H2da6LsMBLK7pPs6V9rwKpH6utJXKffxE4OLL626UzAvhRrxMSWZkKVcy1tZQMNPjDzbyZoCnTebSUOGRE4toMYoKUSbsmKVo1QTD7VuAl55Bl7g+uLrjMMsQS40l+HLLO8gsTBMkiNu+fAZd2ihuL48/iKYDEYOviPaaMGEC3vlbMT9oXT3yhGQdVt1X2vExeDz7beDzb6RVJuYkA1j+g7bapLAGGBuxAWpXeFKV6JB/tLU+YkLDhOI4pSD66CNqGBQCVhOknC4vx7aCPJSazQL11cngg3A/fxBtZfDg+7UqJwvlVmVJPSkrgHmlyjPgVSBVnrJauYHRRpmr9cJrAJP06kq4udD6+EfhTSQE9mNC5s8SUa0QFc3GjYPBdHJlURj3oJuLbiw1LkJI8m3XIsw/HPf3fa7Cg2YWpGHx9vdFgmHz2CisnDUOnVrZILpqY2o0bq2SkhI07TeuQtVFyxB6XwBccmVFFyNpW776QkKcWRqAsSFu2HR7rf4V+HQuUMAyW1KYOCgDclJylaRCbh7kuCLXFRUAcbCqqHxV2cVFyFXcRcF+/mgQFIy0sjLsLypEgckIWhtt/PzRIiAABnvKrobnstRswm9Wqho+JD1u3sxzN+fZq0DcnDgP38bDmlybdz+SyJm6EmaSs7jS/r1yBNxk6MI6m+T+kRLC+9IMoHO3irEQNXZDlBZBAFEKieTDd0OXmoIJF78Ovb5i3nVKbhKW7PgAtEhYGGrJ9AcEOquu5OjRo7hu0mfYl6iCaG1GQquRqLnzzpcuuwWfSJaABd9Kt1XCEQm1pgVGYZzo1eelu08R7rK0MJggyGQJtTKgWm9eC7nlLXRB8YdFmorKSkUSJOMhtCyOlhQL6ybSxwfhNRgcd2X+afVsYExPCssi93blPu819mfAq0Dq55thPRHRXVRbCXiO5oJJhCcUCm9uQs++XD9nzdGomEE/+TGAG+n8JXKzJO+XbblaQpCJWqLQ6lrxI67qeDu6xpGZvqKk5Z3AdzvnoaA0V8REJt91jcgPoWurLsRkMmHFut1485MV+HO3DUW9OiA+f9cewKZ/pDvv06+kAjl6WIIhSHSpCuNfD4yyJl8qUCWCiWke80hDeME+5XqqHi3pipoxnpKXizJjOaKDQxBE5VULwnwTs05nFwSQVlaKrVbriiylLhZ9qYWBn4VdeBVI/Vs0AmCsJd48VQukKs9973DpJ6dcdS3wwLiq3F0/rp37nmTbVRWggCkf09Y3keNs2UrSrLDY1CP3oFlkW9zeg2XXudeaBaxUldziLPy45zOk5soqjZ1bN8bsp4eLjPG6Eo6x3ZBncSQ5Az56XwT6BiOvxA678PhJwMWXSVceLY0mzaz0+VQqq38DOsUDrEJpDTgLs5jWA4PljH8wgM6/kctfRW1x824eHmnJ7SCKioHz2hLW9yguL0OwRmEFR0SgIDsbJ0tLsaPQ4p77CoA1yFVbA/wP9eNVIPVvMVm1b5sYFjcrNZO6LseprURYl6iw6s7BmDuk60YFJuTnS/+/FoLM4lQqv9eIG+FbZsL4gdNFzyazSfz4aFxaJrMRa4/+jM3H18BslqkE1/bvKjLWe8fXvuvxp7934tEZiwWFSZsG8bihy93Yn74d6xN/QU6RAh4gy/JcpY4JLY2crIqZ+cztIf39dTcBWzbKglwa4abBGsS0RnjS0Sb98TIt4WFybjaig4m6qj3LjAokq7BAWD2qRDdpguyMDCTk5WKXtWwBOeeUwjDVfbnOzfu9CqT+rfu1LH8khkVXy9ekxapjuW2w9RRK9xVP8XUlO7YAPdx0WyefAB67X7ptXp4pC1eRYZjuG/WETGXCzG3Kay+I+iC3dBuDVg14xmZWerlQFL6Giu6Y9Pxk/HrgG5EvosqgXu3x8G2DBCFibbi2mBfSc8TLlqx17biNpjK8v/Z5lBlLgOnvAO3l8wjwgH9ARTg2YyDr/wQuGgQ0bCgTMpmYqQgtDSoQVhhk1jjx5oQyqcLM8gjChPl5USEild8rvDLMR+E6OKA3qez10hkMMGssI+31RH6dzM1GU5V9mfGW2FiUl5VhZ/IJ7LPmgLD6l4cTeip7krP7c68CqX/rdx+Aj8WwSDm+6Me6HSERSSxlqwrhsGr52LoY2SP3AFOnVyx2VZVxsBzuqy9IN9WseXKDZDJdTGNZDpeiorFYwXD8/Wgc3hIjzrO67cqMdN6Y4WuwradlxuGM3ViX8AtO5VsZjRuEB+OWy87D0Mt7Y0DPtvDzdUaGXpWHsV57MCkdVzz8tiBipBurfcPuuKGLNZHw530LsSd1C9B/EPD4ZOuNtkmKXG+6tHZuA3pfBDRpAiz/HvjkA8s9zA1hzWUSw9AZRNiBNuMkKigEIQpUl5v5GfxVOh1CIiKQr6XA4eseFITSkhKHikE7M6ENGqCsuBjFBZoiaLSGQkJQkJcnck/iwsItSYgNGjeGsbwcW44l4qCVA4uZoePdm3HvXZwBrwKpf+8BU75fEcMinv/zb+t2hDy1P6rJhK/rmAzdaWMeAQZd4f68LFsKfPqh5Oua+4UsZEWXTeOmkjOKwWb+TrlnGHQ52ZgwsCIai0qE7ix/HyoR26+RGYmnD2JH8jocydxrcW2JJQ3yx6W9O2Lgee1wXsfmgh4+ItR9luIte4/hqVnfYd2Owygpk9Dk5pHtcFPXey1W0pGMPVi66xNJN8PcD2e08CrpJKlOyLrMw8L2zcBLlmqUgqqET60isKg8tAWQY0LDHbusSGHStClOp6bCqCXfBBDTsiXSEhW+skpWlxaFr58f0pNk/EmIXo+Y5s2RfPSosEAaBIdY4iDRTZuitLgYW5KScLjUUteFdXcmuv8iee/0KpD69w68DeAxMazIBsAnC+t2hMz/UH3g9cGlNvwGoEcv4KkXqjcvH88Gfv5Ruq/e+1jGQYQSaQJEx8gsdeZIfD4P+H4J+re+Bhe2qKi06M6iS8jP4A+DDdRXHVx+SQ4OpO8QcYiUXCLZKqYcMCjfukm0RZm0bBwt8ktiG4QhPCRQKBwWejKZzIK65GRGNg4fP4XtB5Lw/ZodFejaGZvp3fwSXNTyKuiVnIrsokz8b+N0mNjva29LGhNHoubIcGOnArn5dhmHW/838KYVecdoBlUerQ8+DVWtmmzIfpuER9g9mdLtFNuyBfJOZ51hfQSFhSGsQQOkJiSINmlFOWPebdS8OfwDA3H8ACumS6FVEhoZgYQDBwT3VgSJGomso1HZuhWy0k9ha1oqjpVZaFX4UBUTfar3Vp1zd3sVSP1b8rorJmVvLr5ZCCzkkJRCUswdqCth1vSEB4CAIGD2/6o/ijlvA7+tlBbHWx9KZfLrchlE79xduskYZL5jCIJ9Q/FQv6ln9EkrpKS8SPzdzxAAgxPeJlY2TDx9AMdOH0BKXhKyizIcUpxX5eH8fQLROfZ89Go2EOEBVhJ1KrgP109FcVkh8OA44EqG15wIM/SJtisqlOCCqxWG899Xysx1B8KIkRquDvLzR7SdYl0GPz80btUK+Tk5yEq1yVfR69GiY0ecTktDXmYmckqKBXmis8JRjdu2gY+vH5L2SSAxlRPbKC4sxJGDB5BZkA/tWJq2b48Thw5hS0420snhJoXwOqtvriqT7r1Wzrt3HurdDJBWWhazqA9Je6T9ZnYypVEs8KGiTOpi2pjM+NrzUoHMdaE+uytjpG+fPn5CPhlbadNOWiLM57j8Gvn3xx8CEo9iTN9nK2zQ1ubNKDOWgW4tvd4gLBLVAnA2BCYipuclIz3/BJhXcio/RUBumeXuTAjNbRTSBLFhzdAisj2ahLe2q7g+2zQDpwpSKjI6E75sL3mPipK5MbRCyH/Wug3QVEGRMYeGfGgORE0q5Mdat5F6eUhkpHBbZZ86dabyoPurSROERkUhYc8elJWVISU/V1CeBDoh6GzZpQvKSkqQfEgG96Pi4hAZ0whZaelISExATlEhAn39BOMvXVuNmjYV7q6/c7KQZw3cs7BLPUCpuPKi1s9rvAqk/q2Llco9vivwMt20dSgvPAXs2iEH0K4j8LosrFQnQkVGq4EFrmqSTuWL/wFLv5aPdPtI4NYRwK8rZD13KhEm3r37Bjo06o7rO9thuLVMhqJITKXQ6wwiD8NHWCRV+5qx/gitldLyYhjNRuiU+2lphPiHiXYrk2/+nSusHUGY+MYseTk3TsKYCVXWCgPnVBoqY+7JZGDAIHkFac9ZY55uLdK+dOsBrFpRAT1FPBefUhR9Couw5IPofXyE4ggMCcGpEydEHgZdUwVlpQihe5BB7+Bg0Jo4nZKKzLQ0oTxMRqNdRaQO2TcgAM07dkBORiYyTpwA3V90UVFSEhKRlHIShaUlCPD1Q6PgEBFYZ5u5eXlYm58r8lcU6QaAtXe84uYMVO3NdrMT721VmgGVagggj9GUF6t0c41fTNgrE+4oF1xU/dhDdQaoJgMysDtvYc0ROnJz/PN34OP35UbJwkvTXpOKgxQo/S8BHrkb+nITHh8ka6NXJiw+VWYqg8lkFHkjtEwMOgN0tcD39MuBr7Dr5EaZWT5nvjVoTtJIWh9aFB2VChWGFdoqs/GV2AHeeBHYsE6SMs77Ut5LKv+nxgO52aIIlZo2qdKXMG7CeEZEdDTysrOF5UHIbbnJhIyCfIQFBIisdCqY5h06CHjt8UOHsCknC3qTCcyHZw2QAKVWiO1chzeMFlYLlQUD483at4feoIfJaBJWTHL2aRhNJvj7+iImOFQoKaK1ThbkYYc1cE+/I0M3Gn1S2ap6P7edAa8CqX/vBF9oecQkCy+T3upStFno190M3PNA3Y1GcSXBE4SOzIc4chiYPVOW52VuxFPPy/yIQwck3fmmf86geK9sMnjiphVBhcIfGhMGnY9wcak/NalU/j66HBuP/S7jOUwWDFDqppMRlxu/Cg7gwGl5pKVYi4Lxb1QQRKJRmPsx6VFpbdwyDLhDUzbj9ReBjess1QeZfd40LAK+vr4IDg9HeWkpipioSVoRsxm5JcXihySLalZ6XJvW8PXzR/KRI9h9OgOJ5eWiDgnto7jQcIcVCInWCgwOxonDh9G4dWv4+sucnJxTGUhOSkJaHquyQyggKiK6sErLynAgLwcKIQ8//hOAYmZVtorezx3NgFeB1L93gxE+yQox+AbgPlmXu86EqKeSEtm9K4FYTw2Um9iYkZJ23FOxGIXqXTdlAsyk+GCfAy8DhtwqT+HfLESITyge7Oc+AoybKQPvZuKixL+qg0sn4hgyduLe13L1oe+x9cRf0nogyEC1NLh+J4/LeE5TpWgWny/lpHTTqcJ4AWuIEHnFGimcb8ZMWMXwdaZMKEI32CN3C5cXyewjmUwYGIRwKl2NMCO8oLQEucXF4pnZLuua++j1YF4GLYOUxETszspEksKOzIREkp4QyWWPnZfB8ladOyMvK0u4xug20/FHp8OxffuQkZuDPCXPQ42BcI6JyjpqLIeG1OVVAM946nU9V9p17009V2anbp7TysQ75DZgNPMK61Buudrq757xvgwy14WkpgBP022SI10sLKvrCclIh+HxhzB41V9Y1q+XfHbmhEx8Bnh3hqCCf7jvCwjyqz1uJ1cec9WBJdh58h9JvMm5UZUHFQRdVMzaJqqMdd85h1QCtEBUYc4RFTOVR14ecO8wyZOlpT3htaQ5eXA0kJ8n4h6kcGdlQVoMFLqpyENVVFoq/tVKVFCwiH0wqO7j64vT6enYlktUlBwHNyOCjH31emHNqMI2qXQoqvvKbJJw6PTjxxHTojlOnUhG1qlTIv+DSprCWuwsp8tyuVnFhdhfsW4t6QzIxuuVasyAV4FUY/I8dKvVAmFA9/ZRHurGhWbpynnoTqsC+eZn50loLjTp9iXz5gArfpC3k4aDdBweEsPoWzAqPQ8LooNhjG4k64cQmnr1dcB3X6F5bGcM7VRHZYZtnpksvIt3vI+TOYmSjoXZ9SqXFy2P1JNSETAznM9CqK423sH2qGz4Q+XBLPTJE+Q1pHd/+0PZI118rNS45jdLLRU6uqhGaQVQmbAwVBmtDioSmxoioQGBiFTiKrQicouKsKeoAKc1VCbcjDozx8TPD9FBEhgs3V4GSzykWYcO8AsMEPGOlIQEBIWGwj8wAClHEwRtimp98F7mgNBldqogT1gepF5RhLUJ2JVXqjkDXgVSzQn0wO104Mqy0tNmAF0JFKkj+Xs18P5MGVim5UELpK5kxI0yJ4PiYcVquPNWjDiWji+bRcM0YTJ0SxYiMDkJJp0OxUbpinmyTx2DG5jIV5KDz7fMRGFpvnRNEW2lxjy44Yu69YqVwViOLXcUYbINY2QeDOX7JQARabzn+puBux8ADrP41AIZD6Fby4lwM+HZ37aSIUvbNgiUZO/F5eVIKi7EsfJyQQuvFbVwVWRQMEL9/MW16fm5oo4IlUhgaCgat2mN8tIyoTyMRiNiWzRH8pGjKCotQXp+XgXnX4i/PwpKyRhgxkGFhl7pj4HFOoY31tUXqWb79SqQmp3PmmiNmNnuoqHho4Hb7qiJNt1r4903JDqJlB+PPA5c2N+9dqpzF7mrPvvYWo+ErgxCeD3Fx1WYD99H78OV3/+MlTdfB+PYJxBwYB86nTgKP18/7NiwASVFhbiiw1B0b3xhdZ6sWvcSost6JGQDRv+LgcfJgKNAdWllONvsOYecP1oqtDoY+3lxirQ+iHya8DTQV1lrKg/CpwnxJc1JJeSHtsqD1kSwrz+KjeXIKC1BiskkMtjtiZpPQigwVRFriVBIisgYB9FWZaWlwm1lKi+78RIlAAAbcUlEQVQX7qy8rGwUlRSLsrmWuutK41SdHI9aNVH5M7MY2ZXzZJtqrc65c7NXgdS/tSZ3yXAxLMIwP6yhhDl3nvPhu6ULhKdbVkb0YJ3qCsOjn33hp8Ca36XrRCvc2CZ6kH1izy4EfTwL3Z94GpvengHjc6+ImEH4bz8jvqQARfkF2LNtK3QmPcYNYBy29mXDsV8FhbxYj3seBK4dIgdBlxXdjtrAuHZ4pKKh0mAchEqElgZdg6uWy99btQWmTbcyE2vv5WZOWDMVOvugNZiVeUZRLqYeaqND3MRpUtOF5GzHJjUKa4wQ3hseGIg0KgSTyZJNHhIVBbPJJHJJhPDZdToUUnkUFkDnQLGxSjzLa2kIZIhKOctKatb+O+Zqj14F4upM1d51twJYYvmSLFlRN3EHInQI4aSb45WZMonM07L+L+lGobvE0UmX2eLdWDLFQ7L0KzRKPIKo+C44sH4dzFQg/JakpiJ8yRfoG9MQe7dtxfGjR3HX+ZPQIFhTxc9DQ9I2u+Tfj3Ds9H4Z05j6uqSk51zR4qAloc4b4x4MlhfkSU41JoGqlS1pTdCqI0UJfyd6igSVl17p2hOwrymPy8OFIpyixgyoK4kVxKJTYTDZwk7BcYZIqAkEByPvpUnA1MJQ/wDkl5ZYAuExoWGC1kQoDM07UWIsR05xEYptCBm1D8AxUHloXGXrFOiuZJ30SrVnwKtAqj2FNd4Aub6JrZSwk/sflcHb2pavvpAUH8+/KrOZPSU7tsos8H17ABvUzhldMg5DP78HLSHd29PRoXM8sg/sR6pZB4xT8nC4eWWkI+LV53Db8OFY/OGHMJT44L4LFdeRp+ZHabewNA+fbnpD0pwwk/zNOUBYmLQ2WD2RJ3PmeuTkAISxUvHHxAHxXQC1sBKzzb+cD2z+R8ZDeA2Vxpixrh1S2D550Rgbs5aFrcqTc+NepORgzFZ0BrT11K2wZlmYikWhZC6NSSQHlpSXC3RXmYNaIOpgqDzI66vJEmQApwcADX1vVYbuvdbeDHgVSP18L/YoNXuA2MbAnE9rf5T0hxPCaYcYr9qDYY1ykjSSIkXNMTmzUaLRCLNk9Sr5nnra+iAlx5OPoN9z07DtlanIv6C/TKDTiO74MTR8YxouHzIE38ybh4cvnAYfvWdrfSdk7sN3uz6RtPA9ewM3DQVyc60uJP6d/GCkeGFp2qbNpIVCoXL5eqF0PVEBUFjgiW6vYaNcUxzq87/F7Pz10t2l5G24+C78C4AlEL8AwNPQR+oBiZkjdF2p5XBdbM/pZXzKEwAslIkA0Resfa6QutVEL942OANeBVI/3wOm/FrpZusy/6Km5odQ2CVfAtu3VMx8PrN9nhDnKzVRVgC4TFxSS7QuRGANT0jFopaxMJIyvnPXM0YY+OlcDPDXY9fGTQgqDMFN3TyXq7Ps0CIcSNkmq1P2u1jGo+iKYqY5YblxcUCIBO0JdxQJJzesBfbtli4mVUHzfrqxrr+pemAI5o8c2Av8/ovML6Elwsx1lfiQyYpUWgy4S6EhQKIqsissA3CV+gFNbRamqpzZy7WXkK6qdKVKouYOetEYJFrlWiveq6oyA14FUpXZqt1reZCSYHgmsr3vocQ5Tz7TxvWS2Zabmm3uQcV+iYxh3If1GbgHUG4HsFj8Rggq6dZJw+FJKS2Gz5hRGJaQgkUtYmCc/q5MWrQVsxlRY+/GDSPuwIJ33saEga7xY1Vl6KRin7tjBopyTgFRUZJGhC68f3fIvBQGsBmL4AbOqnykYLd16xA916K1pGUnUqu2hMpl9ltqb4yjM2hNU05bd0rUFKH7iv9WR4lQQ1BdnT4z3sLDCAEp62vr0c+1frwKpP6u+CQAr1uGR0w+sfn1WXgCXrkM+PMPICnhzA2t4tgzAbBe7zQA1kLi8hoCecgfLiP3g28E7mPpBg/L2tUI+/lH9Jg4GeuemwzjS29Kt5Ad8fvrD/Q9tBs7N27EZU1uQssopcZ4DQzxWNYhfLPrY5hJIxIUBL2fH3xLS1FCdJqtMB5EBUuLhAgrxkd6ng8Mutya31EDY6pSE3Rx3TZYG/TmWtPgkOnqdoQKhIqELi3+Tgccf7hBMUmRQk1EtxQDKfRJUXEwUK8hY9G2vBQATUPqFa94aAa8CsRDE1tDzfJkLmE+hF2+ORtoSY9xPRLGSlb8CDAYTrZX53kCRHTSlcAsvN1OnmImgMfF59zAmV2tBoI9+Oi6t15DO+Ya5Och8fAhmOnCokvGnhQWIOKJh3DRoEvw59IVdotNuTPUH3Z/ikOndsHP3x8BQUFoGBuLdl26Yu2qX5DPeFjzVtAdOoDIyAh0efQxrHvyMRgnT5PvB+G5VCJ0V9W1PDAaOJWmjoKxB6IRuO4DlUTZmgx7aJ92IwAiG/6o6yk4F/r3KpD6vcpEjWyzxKr8/YF3PpKEd3UlhfnAqp+Bf/6WiWdqDQn74yGohgwSjGUw81dW/3EuXQBsV06swPhJwMUyDOJpMYy5A9cu/xWrhgxG8TU3OLf40lLhv/BTjOzbB4tnf4CH+tCQcl9KywsxZ/006H0MaNs5HhcMugQZaWnYvW0rcsuNKO0QjzyyMx8+AP1n83DbvgR82709yh8YL2t0EOzgQXRalZ/sg3dlTRUp9DBpTTkmnZOjh+4lGhh8z2WqunvCjENaHAzS/24fOexew967nM+AV4HU/zfkKQDTLcNkIZ5X3wJaEzlfC0K0zbo/pcJgLIO5Bc6FXga6nwjXJPeJTCd2XVghbrC4nBBUupFqY2MsLYZhzEjccTwDX8RFwsRCXqwI6UiOJwk465XmUmxasxr3deOh172v07/J/+CPo0vRvmtXXHDJpdjy159Iy8hAwUUXo7BDZ4BEhwxSm4zQz52F5vFdENm5C3Yu/ALGNzQsua7PseevZC7PxLHafui+cvQu0GTiweECJSWEZjYnnwEoerQUlIDwVtEdRrcUi6FvAbAZAPM7FJ4bzz+atwfrDLj3xntnsLZngKgkayk8uivuHOOZmAgtDGaAM+s44YisSFe58ITJLzLHyUx6d2UAgL/EzVQab30gCf1qQ5YtRdTObeh07xhseOVFGJmRHVUh5msdBd10DGSv+RXtjhwQ2emD4+5AmKYeuatDXvLvh0gvScaQO+/E3m3bcCozExlDhqK0a09JK0LFwRgHJeEI9M8+iaH7E/Bttw4oY5JjbR0kXH0g9TrO0dBrtXGwhwAozIxVbUy+EV7Lwq158+hNXgXi0emt0cYJ69VU9GGIuZnkqGI2sjvCYOe/24AtG2XBJMIyieapXIiYJDs26XFpZVic3ZXf6vSKtQD6iSvotqL7qpbEMHkCet07Bonff4d0xj04r45iCaTxIJx10WeIO56I4JAQdPXtizYNqkbwumj7+ygLKsaVt9yCX777DsU33Y68Sy0o14pPbiyH7oN3EXE6Ax3vHoNNb70Bo8qU6+k5YrIiFbqjeJC9/gkAeOguWdFRyi8Arvb0UL3t1+4MeBVI7c53dXt7EsAbZ/hKiMPnhku/vW29a22Pe3YC6/6SyoL1NWx5phyPjm4p5mZxg2cSmLQSalbovtggmuTGzZoWtRXrMZmgH30LRp7MwpdNGsD42FNArz6Ony49XZ6Hp09FXHkZuvTsjaikGDSLdL1Wym9HvkWG4SR69O2LtRs3IfuF16WrypGkpsDw9Hhc+c2PWHPvKBQNv7N6+Ryurh2V5XNPSmbe+DNzYhw2U1YKvPkKsFkuqcJpyIKDXvkPzYBXgZx9i8mAI09z9r+MdHmwLoQaVCU9CN1QhIBWwqSqmQqVRohlP7/0kMKwnXmyRsriJ5dcATxKXVlLsnIZwtf/hfOnvYrVD94D47Q3gNg4x50nJgANooD7R6FxbCyiI+PQP2QwgnydKABNa9tPrsPu/I0YdN11+OmHH1Dw4gyJoFKzx2175rot+w7+K37Atb//je/7nQ/T/K89PzmMfz3zuMw1ed+a1+pSx1Q8a34FPrKUACCggihdbw1ylybw7LjIq0DOjnWyN8rJABhgd4itd/HRCK9nYJJBSVoYVBjOILYuNluly5hPRrQW+fRk+VSWUa0lYQXCvpOfxf5PPkIGCxk9MA4g4s2umIHkZMDPF3hgNJq1bg19qQG3taOLv3IpM5bgy73v4ZoRQ/Ht/z5BIbm9ysqdJ0my+t9LzyD+hiHIPXoESfkFMD/0WOWdVecKKq0XJkngBOHMziwye/3wwMKM9EnjAFKtSGEy4VfVGZb33vo1A14FUr/Ww53RXKvg3mmZMBfLmfAUSGXBimxErhD6yOB3XcsYxTVW+4WriL66dwRGpeXi84YhME1+EejipIgXN8aSIpn78u1iXDt8OPb/vRM3tXOtQuHWlD/R4ZZuWPTBbOTQSnz+NZnDQTekIzmWAP2UxzHsaDK+7tgS5TNmO3dV1sRq/rQUWPQ5EB4OzCE2ooqSnw+kpQAvPwfkWApRUXlUJBerYrPey+vXDHgVSP1aj+qOhn6XawDQWa1CiBi/YEE2KorVSiJvdfup6fuZaHa5aLSWM+518+eiUV4OWl1/Eza/OR3GF16TJJKO5FS6dDdNfgxIPIrhDz6ElNXJ6N14kEtz8tX+2Wjfpyt+/+F7YPxEoGUbyW+lIq1sW6El8O1iBK1djcsWL8WKG66C8SOmO3hQWMmQ9ecZIyOFyg23VL0zwr05V5/OBfbuUu/ne1h7pmXVR+29o4oz4FUgVZww7+U1PgN0wWWIxEEifeYu8PzpWvMI+rtuw/V/rMOq669CUf9BwNA7ANafsCfczE+ekOi3odciODAQnTqfhy6mPogOdhIzUdpi3fKEkD34d9tGFNKSWfAdcCpVZJc7lNwc4b7qcvtwZO7cgWQTYL6PNZE8KE+NBw7tl1ULCWZQ64hUpUuSKRKBRer3H79V72SuhlI/tyqNea+trzPgVSD1dWXOnXHRBfeTeFxWxJvJMhG1JJv/QdDC+bj8q6VYfsXFME573TlVDIPJzLzfswt461Wc178/0o+cxLCOFRLmHA5+zYkf0eOWvpg3/TXZz1PPS2p0Z8W6TiRBP2UChjLznLkfjJk0cJCfUhPTdvSwLG9LC4Jxj2decq9VEj0S6kxF8vKz2jboq/PyU7k3q/XuLq8CqXdLcs4NiFS2EnJFski6sGpJDI89gAsnP4eDCz5FBnQwPzzBef0TQp+5eb/wFLB/D0aNH49dy7bg8hauuXi+OjAbbXt1xuplPwKj75MMuSRBZEVAR7L5H/jOeQe37U/AVx1awDhfFqv0mDw/Cdj9r5yHJ6cAPXq715WqQHg33WFWpmAGi6oI6XJvCN67PD8DXgXi+Tn29uB8BghJlrVUWeucNc9rQ9JSYZg0VtT+WNgsGiYSEnbp7rhnboBpaUDjxsJ9FRQQgN59ByIuowWaRVSe/5FfkoO1+SuQmn4CGYwxLPoeOJVhny5eHQVhtLNnopHJiGZXDcaOxQthfJFpQB4S1jp/apy0GhjUpzvRUWymsiGwvO5p4jUAvPq8LLcrhfhjUvV75T8wA14F8h9YxLP8EY4qBYeAdz/2fM0PZbL0rzyHduf1Erkxh/9aA+Ok5xxTl/Aebqo6PbB7h0iQO69fP6QfTcHtHR6BzgWurj3pmxHUJxDfL/gcRlodHy8E0k46d19lnYZh2tPo88TTOLhgPjJJb8KCUJ6Sd98A/iQXIetAXghQqborVB6q0pj/EcAkVikk1PRgjWR3B+y9z50ZqIoC4aJLanFJXUFEhVe8M1CdGeD7R1oUgwigL15mrWxXnVYru7e0BPp7hmFEYhoWt2mM8rsekPUznCkCBs9jmwDPPiHcV8MefhhHV+3DwGbXV9ab+HxV0tfoN/wKfPDyS0D384BJz0uUk7N4xvFj0D/zOIYdTsbX7ZujnHBadwLaLo2Q1TNGWK0GutiG3ObqnWdedzoDyFLgu/+sBb6TtcGUMh6Vwc3d79d7Z63OgCsKpH3Pnri7Vy807NZN1nbZuRPGrVtxavt2sFi3V5HU6pL9pzpj6rYs1E2epUU/VK1Gt5tToZs3GzHFhWh1483Y9NrLMD73snNLgIFz+vRJE3P7dQgKDELXHuejXXF3xIY2c2kUXx/8AF0G9MKKxYuBUfcAl10tn5WsAY5k724Ypr+AO1SKlc88HP8YfoO1BO5782RtdXeFCCy1rC3BB1Of1rZEhl3WhfLKWT4DlSmQ9v374+lp01Bw6aUiAc0if/yBBi+8gOC1awXVuFeJnOUvQh0Nv6GlhC0LRn3wmXM+qBoapP7OW3Hjui34+cpBKCaH2M3DnFs+PE0HBgG/LAc+n4eLrrgCx3cfxe0dXYPTmsxGLE2cB0OILw7v3g3MJWuLThZ/ckRfwmf9ZhGC1/+JvjNnYfWER2BkLRhPCUsOj2DpcEW+XVk9Gn0WF8tRqP+ZN/PgaC2VzqVKTpKnnsbbbi3NgFMF0rMnXnvzTYTYKg91bFQiTz6J/O3bQVoNr3hnoKozoLFAfIF35jq3BKraur3rf1mO0NW/YODcT7HyxmskdLcyyvjk4zL344FR0GWcwi333IeMdWnoHeda8mBGQQr2+W3F3l3bkMfT+NfLZT4J4buO3GbFxdC9PR3NmjRGYEwMDu7dB/OECqf4mpgNaxvHjwHj75f/J5/aVxJZ7bYwIK+WAoiMlG2zdrsUViZ8we22vTfWmxlwpkDa33cfJn38sWBhdShjxqDpvHmCIdZrhdSbZT2rBsIYiMzce/VtmR8R4ATWWs1HMzw4GoNmf4Ttr0xDVmQUzPc+4jyuQHp7/pSUAI/cgyYtWiDQNwRXxAxFsJ8T95NmnPvSt8K/jz+WfjYfZma509JKZkIi6yU5EAbQX34WvceOx8Ev5iPrwoHAFSQZ8JAcOiARWBS66qqb7U4aE9KZUPjMz08Eko6pg2fRsOs89CTeZmtxBpwpkAHvvYd7Hn0UllW3N65Zs9Bi3DiB6/67Fsft7eq/MwMJAFqKx7n/UaBzN+l7dwHZVOUpSDgC31eexdC9CVjUKhYmFmTqWEkND0Juo6KAt14DNq7HTXfehX2rd+C6NqNd7v7v5OVod1VnfDHrPYlumvgskJnpnK6e9O3PPYnBP67ELzdeg9JXZgINVQyLy127fiFJE6dMkNe3bQ8wYbE6wpwZWluUxk2B92fKqpZSvEis6sxtPbrXq0Dq0WKco0NZZjmNXtgfuGWYTK5rVPObpeHFKegwYCCMJcU49OcamMgyG6Et1W2zAswS50bYuAkw7Hr46fUYcNnVCD8ejdYNXC/itfTwJ+jYrxuWL14EjLgTGDxEWjR07TgSEig+8wRGpmbjy8ZRMH7+jWdfD/JVPatQ6LOU8Mszq9cfmXhJ10Jp2QpYtlTEjxShZnHNfKveKLx3e3gGvC4sD0+wt/lKZ4BcGZLrgpu5Sp1BFtgGDWvOElGKRg07moIlHVqg7I67JBLKmaUj6r/rgE3rgDnvCOqStMPJIniuZ06Ii/L1oTmIatYIO/5ZD0x/V1oS/n7Os94P7hccWKNO5eHzRmEweVqB7NohM+wpTKisbsIiXXQMzLM4GGNMiUeBxy2U92SFdn0CXZxn72W1PwPeIHrtz7m3x4ozMBAAC1dJWCs3WHVTZ85Do1j3s6G1/Xy7GFH7d6P3tFfw++jhMnjOwLgzEbkfccD4B4Dk4xjB3I9fD6J/08Eur2FhaT7W5PyA0znpSD1+HPjmZ8lSy/wPRyVz2fqmf+D74bu4bvV6/HjFQM8z8O7cboXa1oQCOZ4EsBQuKVHiGsv5urlCud5OSllkl+fSe2H9mwEvjLf+rcm5NiLmBFir1LGYE33wqhARRCVSzcA6g+eXf7IAm557GtkNGsJ878PO22TuBzOpWVjqnmFoGBeH2EbN0CfwMkQGEn3smhzLOois5ulY99svKKJLbOH3EoHFuIAjIevv118gZOtG9Jj0DDa8OR3lVKyeFGaKPzdR9lATLqxjCQCpWEiJQlZfyu3XAyx1K4VBpAWefCRv256fgcoUCEfgTST0/Dqcyz0QgUUklpQevWQNCq3QImEuATcjWilVldQU+Ex+DMOPpeHLuAjXgudkkqUF9PFsYM1vuH7kSOxZvRU3t2ftK9dlR8paxF3ZTATQzYTtzponK/U5UyDcZOe8gxiYEd29B/Zt2QzTkxUYbV0fgKtX7t8DTHlcXt2hE/DaO67eaf+6hMOAySyRZgEKg/s9w2RCppS3ASgdVq8r7911NwOuKBB1dF4qk7pbp/9yz3S8MxlVChUF4yD2FAVdPoyLhLhWe1xtUv/O62jVtAki4rtgx8cfyszzKCeU6Nq6HyOGwFBehsG3DYdxlxHxDavGTvvH8aXofuMF+HTmm0CfvsDjU2SGtrOiVfn50M14Ce0vuBAFJ0/gREAwMPIez74DB/dL1lxKdVFYnD/Swut1smCW6pJkDISxECkrAJDK3ytn8QxURYGcxY/pHXo9ngEWk7LWcyW1+bBRzplx/fylW8RFRaK/eyiGrNuCX66/GgXn9ZHtO2OZZcJbSTHAU/Qrz6Pzeb2QfyoXQ1rdC1+DX5Wm8ruDHyP+4p74aeFCaVldda2kNmcWuiM5nQnDK8+JHJD98z9BDoP9A5m87UE5cgiYqNQ1qW5dFmM5kJhQMf7BoU+fKmI7iuxhuN6DT+RtuhZmwKtAamGSvV04nQEicqQw3kB4K1E7Y5+ofNoYFyFyizQojiQpEX4vP4PbmPvRIgYmoovaVEK/rtb9ePoxoURGjRuHXT9tdbnuh3YoSw59gIim0fh3wz/AjPdlTgldOqRGcSTMAXlhEq5c9C3+uOM2lDzzcvV4qSqfSaAmLRC64Jg0SCuLFqUqCz4BlpLNXQgPDq4Hk1x5Bu81tT4DXgVS61Pu7VAzA3cCmG/5P1lqiQYiweBjT1XcfJxNGwPt3Kj4Y+P60r0/Ey2joxEZ3xn/fv4pjHSPqUFde22Kuh+pUjGNuhnhkZHoGN8DbYu6Ii6sRZUWr9RYgpWpi5BXnI0UIrCWrABI8cGN1ZkFlJQI/bNPCLZgJjyKIlKeSKzUPg2LSLGYFCW+K/Dym1V61goXE757Mhlo0bJieeC1q4G3LN5KRtP93e/Ee2d9mAGvAqkPq3DujmEbgJ7i8akEPv4SeOJhiX4acAlwXRVrX1B5UInQPaRAZA33j8Tg71fgr/vvRk6b9sCdY5wH4hmf4Ob+9RfAT9/jyltuxb71210mTtQuZWrecSSG7cW2TetQSETSwh8qpzBhA0cOwjD1aYw6lY8FjcI8n0TIPrduAl55Tg6/Z2+AWfruCjPQc3Ot8F21HSrmh3hmsIh3/3F3juvJfd4FrCcL4R2Gdwa8M+CdgbNtBrwK5GxbMe94vTPgnQHvDNSTGfg/C5wT/2Uj7DA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6" descr="data:image/png;base64,iVBORw0KGgoAAAANSUhEUgAAAZAAAAGQCAYAAACAvzbMAAAgAElEQVR4Xux9CZgcVbn2e6qqu2e6e5bu7Pu+J4RsQACBAAJREEQBxQ1RI3gBJUDCveq93P+qF5FVcLmAiCAIsgmC7BAgLIGE7Pu+77N29/RSVed/vpquTk1NVU9V9wxJ4JQPZpI5W73n1HnPtx4G8QgEBAICAYGAQKAEBFgJdUQVgYBAQCAgEBAIQBCIWAQCAYGAQEAgUBICgkBKgk1UEggIBAQCAgFBIGINCAQEAgIBgUBJCAgCKQk2UUkgIBAQCAgEBIGINSAQEAgIBAQCJSEgCKQk2EQlgYBAQCAgEBAEItaAQEAgIBAQCJSEgCCQkmATlQQCAgGBgEBAEIhYAwIBgYBAQCBQEgKCQEqCTVQSCAgEBAICAUEgYg0IBAQCAgGBQEkICAIpCTZRSSAgEBAICAQEgYg1IBAQCAgEBAIlISAIpCTYRCWBgEBAICAQEAQi1oBAQCAgEBAIlISAIJCSYBOVBAICAYGAQEAQiFgDAgGBgEBAIFASAoJASoJNVBIICAQEAgIBQSBiDQgEBAICAYFASQgIAikJNlFJICAQEAgIBASBiDUgEBAICAQEAiUhIAikJNhEJYGAQEAgIBAQBCLWgEBAICAQEAiUhIAgkJJgE5UEAgIBgYBAQBCIWAMCAYGAQEAgUBICgkBKgk1U+owg4OX74J8RLMRrCgTaIeDlAxGwCQRKQaDY2jqSN91yvoly3stLv+W0X8ocijoCgaIIeFm0AkKBgBsCXbF+DucmaX8fr+9nH7PXd/DavhP+XvsQq1cg0GUIlLOAu2xQouEjGgG3NVPOWnLbDD+pTdI6dvNnVvmjeN+W39ftAuD2bub47H/SBBYbuxeiMst0RE5+MbL37bf+Eb04xeA+WQTK+eg/2ZGK3g43Ah1tek5ryenfnDaszt4k/WBVGGNsVqw6W8MuYxJOBcOJAHoZDXG8DQ1v8Bw+SN5V96alcRq3lTy8EIkjWeXb9KL2s2Ll9rP1/Uv5xgWp+FlBn+GypSyuzzBcn8lXdyOOwkmdUKmYFevLQqxvASG99dSu7Mqta36mudmGXEeboNNG3NGpvpTJOSRtXN9tmqzwZwuk4daait9iWfaXiVcS9E4mgZh/6vlqVmJxaolF5nSbwTg/CRKObUNWOv8H19jbegsWtPy+bpGNoEwMnEjLy/t7IShrO4JIvKD6GS4jCOQzPPkeXr3dabnyR/F+ciWbxhR+Mud8CBgbAYZxHtoCNP4sdLYUKlbwJF+bvL9+nWUTdtocraTh5bTtaRi20z6Lzon/FBL+n+fKOlboe/Rvpx5qMMdPxEHjM/+0EkubZiuvjveTw/gtGL7cYX8c+5DGNYm76p5zICt7H06bvZO0U6zbT4q4O3x1UeDoQEAQyNExT+YovcxXZ50aC6fz2KxYlVotnc5l/hMwnNJpkHGs0tO4U1qdfdblRO+mIipXGim8W+TGbt9m4H+2vtO4iQMwbEwfhKNB6Dqwd2c9li/airoDiUPFdNSxNbkTm59r3p0nDs1CIFYiMcfKKq+O95UjWNihlGMHOINfJO6o+7WNoKyk5YhH9Or4aE1hUUnm48BQDQ4GjpXyNnVR0xNN9DJOpGzH3BxNZ62rTls+oqHDj4CXDenwj/KzOYLOnBu/H39hg62a0+1LXOJ/9L3p+Z2zHL+bL8r+Kjkv2WQ5bbud6N1Oyl56LeAa/Um30ajgq8xK8e5RnHr2OPQb0K2d2TyTzmHR+5vw8QcbD/XBsU3bpF7U8kTTWhuJ0LjtJILo3PiTVskjWlWBcZMGov/AOAIVikFWDQcS2Ln1IFYu3d7mXZiGfzX/pu7SfLvUNhGWXeoxiKTq+m7nc5n/T1HJkGMl0vjvxF11/3Sw47hJN37XEY3Hr9rMyxyKMkcIAp25SR0hr3RUD8NtPkqZJ7ePvaNN4BB5zI3/hjPMdkK0/6Bu6NW3Ft16VKEmFoYckBAMKKgMB9sU11QdyWQGak5D/YEEdu2ox7ZN+5FoTrdvlvMDvBnXJH9f/7xlo3RTDZVKIsb7kcE8F2PPmRIVkcdZ5x+L7j2qXbe8TCaH999chxWLtxbGznVs0V5JzUgvSTcCUB2IxBhndE638yHxp8yK4ycPwnEnDUc4GnJcsC3JrEFWiz/cfKivLB5M3l5H82FKO22knppLa6q0AfI//EiJXOUPYXF2TvL1JNl0rKTnJEU5SjqWFyhlndrfv6P1eVR/4J+2wXfGhH/aMDkc7+PHw8nPia6Y3aCYzpxVOZDHxKmDMWp8P8R6RBFQ5JJx0nWOpvoUNq/fi6ULt7Qnkxy/N3Fb/RwLiZgn+o4kko7GdEh1NSd+DZNwh1nh3K9OweDhvYqflwFjrG++uBxbN+4/tLEn+W+Sd9f/Jk8gRCLmxl4Yb2Ru/D7GcBlVGjG2L047axxClYGi43UiLKT5HxJ31v8s3wf1U5BEonPjr9rJg6ScPgPiRj+7t9c5E7eO1Ylb6k5wwNvJOcCJRJzWpJ+9pdTDTkfzLX7fxQj4meQuHspnsvkOPZyiV8dHakC1FMIYADWEEpMwiNPPOpYZX7OOJinFP0z8sWCUtn7k9pO6/WM1/14YS9WN3S7g4E+bMzJkZC+cPGOMIWkUVUiUMIXZjIoNq3fjnddXI5elvbf1YSpebL617hu2E72T2saPJFIgkOjc+DJTxUPEOP20UVACHkiRA9u2HMBzj33Y5m1zm9UvZB5vIvsGvYRJIuZ4eXRufAcYelKl8y6aikHDjR87fBoOJvH8kwvRUJcslM1tU8/JPFroyyCr8HXxS6UA7jMLTT5hGI6dNhjhSKjNnGmqhrqDCSz9cAvWrNh5iAR1LNTfavlyy4IWUiFaCdCqjnMiD+s7tPHMs/zCaZ9xW4dOfQippMOVcngKCAI5/LgXPrray2qrct3lqWB8HGP8NEjsAr/D4xoeRBaPJe+qm2fz3DE/zI42XGbdXAcN64EZMyeATrJd9nCgsT6F+W+uxuZ1ew91o2Np4pa6M2ynbTdpxPPmFrm+2+lM4a9ShUBQwYXfPB49ehnc7OkhyeC919e0tVNoWJv4Td0MADm7JBKZFRvJ4swg+159anDOlyehqibsqS9S/b335hosW3RIbYYcPkjcVkdro0BW0bnxjSZBTT91FCYeNwSKIrn2QWS9eMFmfDh/faEMU7Gg+da6L3SAtx3nNp5e0avjozSJVUkBPrZw4NGxXctgV8vvDLdk6+N2uHGTnAWReFo1n1whQSCfHNZmT20+uNrLaqu17vIMLvNveXLt9Dpe8nBK8utT99RT4JvVKOpmIKWWGXnuIIKVZjcXfvME9M2rQLx2XWo5R5VNDi8nbqv7Zn5Ts6uHTDKxbmpum4yJuxSZG7/fVCdNmT4M004eUXSzdXqfrRv24Z9PkMBx6NG2a19reaTxrTyJEJEYJ/nKq2KT5SibTyWHj+6DGeeM71B9ZbbKOceKj7fhrVcKU2L8Sl2WPTX9r8Qa+jFyVewcFmWP0L8T4Z/xxYkIR9raopzeoakxhZefXYK9OxsKv9YT/Gepe+rJacIqRVltLW3wpfWb6yFfwCR+vSd3bh3v6Fk8xJr0j5IPNJDzgTl3du+vYpKzIJJSP7JOricIpJMB7aC5grRBLp1KGNe6Gak7a1hkJGXLcjfk3WTtRlLrxmt0GZkT/w6T8AD9PHhEL5wxcwIqPWxGnTVe8naa/8ZqrF66o9Aky+h/ar6j4d8dbAxOG1sxAqH0JP3kamwrlyBTySxef2FpG1sIkvr9ibsbbrIRiBa+KnaKFGX/oj5Hj+9neHqR5OP1WbV0O9741/I2xfU92qzUg40vUF+R62J3sAAjdR9OPWscxk8eCMY6/rR1TceSjzbjvTfNfby1i9zzyeGZFZl6G4m0UWWRpMHC+D5nuNbre7Qrx7EKOTzFG/Snkg8UYmqcDjtWkjGbESRSMvCdV7HjVdZ5fX3WWzrk/VMrfQcSv8sNEPJwGjaqN3r2qTFUHcGgAiVgU0dwIJdTkWjOYN/uBqxbtavtZmZtXMcK/mHm83kXWaegt0LpyJz41aZx+Zgpg3DijNHebAOdOLsH9jfhlX8saRN3wQ/olyfvbyDvLLuNwcll1r65FIg7fEP8MknGn2i4fk7r9tdz23yzTyXGZtdn6UhvqrK0yLWxK1iI3dKZBMKb9DuSv28gJ4BcdG5sGRjrQe1/9VvT0bt/zPNsrF+9Gy//Y3Gb8toO7ZKWvzaSCrTwDha7CI9cH/8WU1oPGcXWMKk9yelgx9aDHY/nkBu31RusI6cJQSIdI9ulJQSBdCm8hcYdXUfN39JplLybRo/ri3jPKsMd1rexmgNNzS1YtWQ7ln60pY1B2uiHs71sXfaU5meaKTmgkx3BKBa5IX41k3E7/Xz8KSMx+YShkGV3XXpXwMd1jhWLbWobnR/M/TM1PbO6cDI2icT+Lsbb2sZF+Bv/RefG3zA9lU6cMQrHThsCqcT32771IJ59dEGbrvRd2hWphwzJIGue4CPXxmZ1OoGk9deSdzb8IHRx9djAUIX6821foTpO74Akvy9xd/1/WSQpwz256ryqiD4mcAuT8F3rS5ML9IQpgzBgUHdEqyvbH3YIiJyOdDqL/XuasHXTfqxdsbP9GtXZRvWA9oP0Aw2kG7QeDJyIpCNbXlcsTdGmw4clQOlaBA55/tzY7Q2An2p2Rx/e1BOHY/DwngiGvKs0ig6XiKQhiQXzNxgfqfXhHHv1eS1TWxa0UMyC3dXUJJCrTAIpRd3SWVA66efzG9t/Wk7GBTuDQ+Ce3busnX3H72nd/m50un7tn0vbnLB5Wn81eWfD961qrMiPY7NYJbuZ6peiFnRSYfEW/fXkXQ2zwlfWflOqkf6b2h4zsT9O+fw4BLx4k+VfZvP6fXjhyba2nPw7XJ4nQUMKiZ4VrcSk4JtgIOO48fTqV4tpJw1H/0HdfduQcjkNu7bVGbEuO7fVtYGWpXFr8511v+gCN+7OWp6inTwCQgLp+qVgYFx5fbfjZIV/YHZHbpZTpg9FqKJ4LECpw3PysqG2uIZl+ryWc1s+ciaR6Oz4+Qji71R2wJDuOPPciYi4BLuVOjYv9RxVRDo/kHs2dXJmrSGF0MZmEogjGdr6kaJz4j+DBLJRgNSEZ543sSzvMjpVkxdTm+h02nWfSEzIbsyaNgQ1ck3sByzM/rfUfosQyBWRn8R+ySrYxdT2SaePwcRpgyFJ3j5rischafXdN1a3PWgcIkGSonKV0ysr5M9VPgYJJ5sFJx03BOSAUGELHPUyt9Yyqqpj55YDePfNNW1Txah8fuLW+vMtHmGmRFJwjXbIo+a3e1G+TAS8rbQyO/kMVy9IH1Vz47eaBsfJ04fhuJNGOIr6nYkVfZxLP9yM999qayTlGf5o8o76qy1GUlNFgMqrYlNMj6HaeATnXTytNf7jMDyOKqJW4zHZQog8aIOjDcWMAG+XPsRyUCL11VLTU6iz1HOrl+/E688vbYOOvlO7MvVwIxnNjdN75JrY97qIQH4UnRN7FxLrTgP44lenYsgIb/ElVJ6kgLdfXdnGYcE4ZOTVY6YEEpkdu50FGXnCGc/pMydg1IR+naraJGnu/Xlr20jNPIcXkrfVfaeT3LgPwwr+9HcpCKRr5/iQ7SPODF/JUuIOyhmio2ssbR7btbMzjzSagW8FfXP0rGgVJgcLwRjlqnnKGXtzYwovPbMYe3eTxq314S38ieRd9ZTOwzgd2wy9pLYqkKGl73bqK7+brdt77NvbhL8/YHjoHhpjs/7n5O8aKLuvSSCXszD7FRUoRfJxIlLeor+hLs39JnBC6EWz469/73Po1rPKM+S0ab/y7BLs2t5WhaSn9KdSv22gTADZyDWxq1mY0c9dRh5m2xRUuvC9jW0lOpW/lbi1/qsWErEeFvy4cXvGRRT0joAgEO9YlVLSMNxWtt41YaivStlASunYWqexLoUXnlrYVkXQGvhGmXWtxujWvE03xjYDrV49fjda2oxoU7LmuiJbD9lTho/pg2oKoPO46mhDmffyCqxbSXb/Q0/i5rpBeQIxDdV2W4jBNfkarcbzOfFbIeEn9G+dKVlRzqrXX1yOLestAZAq1idurTvHJLjIrNqzWVx6sNT5dyMQrYG/pvSRDWIqxbayZ0c9nnz4/XbLSz+g/Sp1f+MDoa9WjQkMD1CyRePxEqBY7lp1zDfWxOcmf19PGZNL8cArd0iifhEEPH7KAsMSELBGmFervSXSiR8WAqFgtDUrdrVXtezXv5f6UwNtENYAPURuiP2NyexcGu+MmeMxbuJAz5u+04ncxI6kry98ZbLhreOFRByjsAFk3myZnlvQQrEcVimkXf6pNgRyY5w8CowbBidMHoQTTx/ty9jsNv9udpDcR5mzMq8n6b6QXOjS6gmBgcpL1AZhcPFlJyHWLeJ5SbkRCLLYzmokUvGAbGrHUUCk3d3brRcOrF62A6//ywiQb/Oo63LfTT/d/E70hvgLkDGKfkkG+pNPH9NlNjvrAJwcKNTluVPSLzQbgZO2Q48XN27PWIuC/hAQBOIPLz+lCwQCQIreGKdT8mEhEOq3qanF8Pe3Rh3zDH8peUc9edtYjdE8Ojv2KwTZVVTPr62A7sx49L63XXHyc1LWNB0ff7AJC96mffjQk12duzD7bPNHFinEbkxv48YbuS5+BgvgFbOFM75wDMYc098TiXmZcMdYij3ajS0PNj5Om13okuoJgSGKEUhIz6U/OAUklXl9HF1tc3wDGONQMILaOePciRgzoZ/XJg23WicHAGog9176i/Lo4AlSXPo5/Z0kNkq/0r1ntef2yyrIgQ1rduMla3yKhvW555NfLNGNu6zhiMruCAgC6brVUUidYahQ8gRSygbSGUN024wz89NTc/NTFPZtSiE88uPYFabbqV9XXspp9c+/f9Qm+Z91/BRcdsHXj0ethxO425j1Ov1/Uvc23E/CiNXV1Ob2aXbbRn1F/3jx5SejZ6/O2wydpC6LHSEXurh6ghmrUcr8OxKIbVH4fScnF2SzyfTLqdMqPl/5pGmcN6LbJw0E8+jd1Rnr1TnS34hPMd24rUGOQgrpDNBLaEMQSAmgeahilT7oZyl6Y2ynaVf40teOw8AhhuPMJ/o4+fxrB/XrWu5reMyqFgj/oPYUqZtE94P7lpiKbUzUnh8JxM1LSD+o/yJ1nyOB2FObMEpQqfaWSPVhqK/89O91chztIDo/mLilnlKk5yq+EB2kHBOkHFnGc8E3TjAukfL6uNkqzPqlvJObqpGM8zzJP5C6y/9Ryvx7facOy7mo2LJPJ8Zk12XJ6t8uaaXNgUJEqXcIcvkFBIGUj6FTC+0IJHJD7Ckms/OosJ98RdbGSe2g5lTjgiaKH6FU3V59/qmd+oNJ/P3Bd9tEAOe9mq6zejNVfLdmktJLfp3q+NXZO26mlpc47ZxxGHest1xNmZYc3nxphaHOsD76Ae2XqfsbKXU52UDM/6x2nMLmEb0hfgFkPGnW96OSS7dkUVHZcVJCN3VQ+tXU59RFabK9qNEb44X8W+dfejwGDOrmeeV1pBbsTPuHtk/7tdxd+j4kZgyQVGOjx/f1lFvL8wt5LOiUyj6fA8x047aSiJBCPOLamcUEgXQmmofaak8g18WvYQHcSkX85phyy8hK93R87swxrZ5NHh5H6UDnBxK31E+1Bebx6I3xgm+nH1deCmB86+WVbe6aMIc2ftIgTJ8xEqGQt+BJN3WYuj53WfqpZjrRmyqsQtoQuxuvNfMujcOrVxkF2e3b1WBEW3tJTOgYD7JdvSr1SBO52RKBFPKxex2DiVtHBHL2BZMwYkwfDyugtYibcwL9Ttuv3y73kIxbKOndqe3q6krPbXdmQScvPAc3bqtnlp+7SzpzqJ/ZtgSBdM3UtyOQyqtix5kBeqW48m7b3P4SIxq6n3Tkbm6x+chpawJAHp0bWwvWGqDmZ4NyUztNPWk4KHrZT+S9k8qNxpNdkb0o+3yCYlg6IhCyPZF9x1Bf+XHfpfdYu3wHRk8Y4MmzyTEepEl/MPn7hl8aBDIn/jIkjKRxnP6FCRg7cYDnlVeMQEhCvOjb0xHv4T3+wym+xhwMz2AhC4EOFCg3V5jnF3Qp6BYpn30yMS67wYj0N73w7Bd4EZHQI9RY5U5CB/UFgXQdwIUEfoYNZGa0FhOD+8zu/Bo9D+5rxt/+9E670frRf7tJB3mvJtqQTZWAHrk+9jBTGF0u5EvlZjd8kxH+2OOHFL1r3GkKinkJJW6uI9dSIg+7Ed1qA0Hl7Pg0OYhCoMPIcX1x2tnjPeUdI2ntw3fWG7EPXtLZO0p3rfEgXzSi0WfH/sCC7Gx6V7+u0cXsSn7vF6H+3WwqvIUvYJXseCpTbsArzR/nOiAxBGS5ZI83Jw+3fMJKUmPZ3bjtNjBBIF23vxktCwLpOoDbEIhBInPir0PCSX5P9VTebRPxQyBuNoXsquxXss8ZJ/qCZ0v02tj/IMR+RH1PO3k4pk4fBtnDPeh0aty5vc5Q+/ToUdUqcZSwyvbtbsQzjy5ol7GVZ7EoeXvd123Sh90jx5jVfO4ryiprPH5yRRFhv/jMx55TubjGrPyteUpua64hcm3sDyzEzqJx+LHDFJt7v+9kHMldLqgyAErz+ahgRr6rUmNl6D4Xyq+1+MPNhbmjtqacOKykvGOOMTDN+gPJ3zVQAknzAOF4jXB+2gWJdN0eV8qn3YWj+XQ1bSUQ+lmOXh+/BQquodc84dRRmHT8EM/5hNykh5POGIOJUwZ5SknuRkJ5AqHrRk1bgm5NAOjXlbfcaaTNmPIiLV24pV1T+n7tf1N/aqS7KKzqq4LklLeBtBLI3PjrZup2+rsf47WpPvNq/3G9ObA1KG9+9OrauYhIlKXXd9BfMccEP+9EfWezKt5+dRXWLDt0YZcJMs9iBQtiPP39rPOPxcgxfX2Rv1vaHGqv1KuRndR3+VxdhKXpQGFNrCnsIOV+gD7ql3A29NH6Z7tom0BCIpDw7Pi3pSDuJVj8qFOoPKmG6A7rDyyJEf1+lG5qsOzK7Fez/0yYBEIfox7+fu3JUnfpH9R3KTabUqee7gJZu3IXXrMlKDTboyC3zNspcsu1qq/aBEJS2YpZsb5KnBUM137uIrfq3v3Yf3Zsq8M/HikkXDaGrNfrd6f+r+Hu8A9rvynFJIph8H0rodvhoZR5qdvfjCceer+9ZKfyrUxhlCLGsBWd+9WpnmJ1zHlxS9xpXQd+DjtmPUcCyeKj5O11l3SwBoQdpNSP0Ec9QSA+wPJZ1E4gUuTy2jGsp7SE2vGzoZn9Wj19yEPm9HMm+Eqe56RPNk6lbQnEMEiGL6keKg1RPjT79hs97ROr1uKcLjg6gH899XH7y4ZoM07oz6Tuabgxf/Isav+I3hA/3+q+68fzzeoI4Eft5Zz80bi340fhb9WcLvWT/0Cv6TdNvptjgm/3XQBua0Bv4e9JlexEg+COoXtFxho3YXp9du+ox3OPf+Q4b2YbpXh1uTkQJG6uG+ZAIE5ZmYUKy+skllBOEEgJoPmoYqqx6Eo/+k+O3hhPmfX9BpSZJ1xy36W8RH7SrNMm9N4ba7D848KhvPAaiZvrRuc/xjaqAKsrr9+x+sCoDXm8/vyyNokYre2kX0rNUJekSfdilz4KUfSm501kbvw+xnCZWd9P7I01S62fS5qKJH8cE/xSdGxwbPApGo9fycEtIt+PdET9FnNM4Bm+hIXYsVTOD1ZUvtjasq8DrypBs14RAhnuoMYkI7owpPv++EqvIAikdOy81LQb0uXIDbEnSk1U2FSfNK4gHTm2r+El4+fZv7cRT/+1vVEaKt+YuLWePIWs+mTjI4zOjb8HBiIXX668fsZFZWmD3LhmjxE0SOoap0ev03+XurfhblvwoJPu26genRvfCYbC5Rh+Ni6rS64facHV7XR59mJ9r7ar4szKQt53PxKdE4H4cUk28SzmvmvF3A9WVI8yMD/917aqO7M9nuZLoKOZhdnn6N/85uwqQiCUA8zJDiYIxO8HWEZ5QSBlgOehantPrOviP0MAP6O6paggPPTZrojbCZYK5jfmexw8WkxXXiIXXx5MfsaYSmTw4bsbsMJBMipsQhn+cfKO+m+5kEe7CPTov8VHoQorzPp+T/zW+BO/kfhOsSt5w/+D0RvjhZu9/G7S9lsJS1Ezbd2wD/98ou31tYQRT/O3WAUzrlruOyBuGNApZ5mXx/HmSLNijm9KP9J8eeDsyHlyH5myHfiWbooQCMXUdOTKLe5N9zKJZZQRBFIGeB6qtkmoaBjSr4qdLkWZkZnVz+nWQ1+uRYrpp7W9+l0tf274o5MEEvlJ7HpWwf69K8gup2rYsm4v3n1jjavKytjcMvzjzOstN6jLjJQg1tQlTmksDAwiN8SvNu91p7/7sX84SRF+1HdOjgp5282/R66LP8wCmEZj8huNbo9095tRuNghgjfxv7FqRq7RvrCi8sViVHLLsz/KvJBYUPndmkvkXrJxKZVfF2Y3x4/EzXXFCMR+sZiwg5SzgRSpKwiki4DNN9vOkB49K1prvfHP7y1ypQyXNsVEcwu2btyP5Yu2tr1YihrM8Pcy/0j8KLc5Z941bhgjI9fEZpk36fn1GutonLTxvPXKSmxeZ7mIyVaJZ/jizOPNV6u7VDPq2O626Zz/ak7sKUjsS2ZzfjZb0ucveGstVJWjZ59qxOIRRGvDqPJ4Ik8mMoYH2fbNBw69TWtixZMjP6m9m1VIZ9Iv/EajW+MhSgnyK7bR6wn9eSkqGfe/+LV/uCZ6zPFNidtabxKsvLzm63JPmZwffBOIWybiIgRiuvFab6YUBNLRB1ni7wWBlAicj2rt7CDROfHXSg0o9NGvY1E6ie7ZWY9F72/Ctk37D5XhSKiLs+enX0mQmsUgkNA3a44N9JeNezT8qoG8jDPZnMF789a0uQfbrEe688zjzdeou1UzxZAk83cAACAASURBVIqb9EE6b9ogDiVQtKTOp/b8qou8jN2tjGtixZdSM0InVFzAaqUfl7KRWjdqInPa6P2khXHbiPVm/Vkpwk42kyf6yRRdLChR3a7+V/qRJnID1yJX1M5itZIR/+Q3Ct/Na0wQSDmrtPPqCgLpPCzdWmpPINfFbkGAXU0V/AYUdtZwyW9/49rdmPfSykOGa86z+vzMSal3U3SHrFZ5ftUweUzgXbNPP4Zfr+Ok6Hi62MgeNKhvUn+e+nvTC5Z0FU4EYr2F0OiyXPuH13G7luPAyqXb8OaLBROMUVRdm/ue1E0aKnWXf0p/9+PdReWttgC/UkJRG9gO9Sapv3IT9eHX3lMsKDH9UNNJ6i6VLrNXIz+pvadUyctu+6Fx8hbDNfrKIjYQocIqeyF7a0AQiDecyinVPiL9x/ELUAm6gwOl5DIqZzBt6nKAUoa89sLSQ2otzrPq0tzZ6ZcSdA2gHr0xXsil7jfq2es4yfNq6cKtbYIkjbrN+rOZ55K/zG3PkRRiT91uVV+ZQWMoJ/7D63g7KucYUFin36PuVN8OTgj+ner7SUFjQNGYwkvPLMbe3Y2+L8Qqpr5SV+W+p4wN/In68GuTc8uWTHar5B315EJt2Kmi18dfgNKaSNKPhONGfB4IxFRftZFMO5o38Xv/CAgC8Y+Z3xrt7CChS2oGBIbIG6ihUtwx/Q6go/IH9jfhlX8sKZAI50jmnk5My67PNuXzdxn3Yvt1weyoX+vvyU6zad0evP7C8rauvDm+If12+jvqRy2mEd3qumv6/R9SX82J/xQSCvmv/KpM/IzZrazTxkoXNamLs7cFTqwgqcp3IKlJAnQ/yYxzxiNU6S0lPvVVTH2lN/GPlH7yL6icX6nIiSipHW2vdkvLnxv/kleF5qI3xjeZWPlRJ7pF4PNG/S/JPzTQmIUbb2cs2DLaEARSBng+qlqlENkIKJwbXwSGMX5PZT769FyUdNnrVu3Cq88tLdThGT6PTpGR2bH/M7PI+onK9ty5tSAH9u5pxNuvrmxzdzs4WvQd+lWpRxpeKnITndFSdE7sCasB3c+GVdKYHSq5Ja1M3Fw3LnpjfKVZxY8DhbmZ9upbi/GTvV3IRf2QqvKj+eux6P2N7UaqbVavZVHWU+ohG552fj2knNRL1E52SebS7EvJxTRXoQurxgVGBozbLf0elhwdEkgsbpsPzSmhopBAOmsxd9COIJBPBuj2AYXXx+5lCqPYhi6LsfDzapQI773X12Dl0u2FanT3OAsgwqpaLxjy4w7rp297WTOVOm1QbZ4E/2PinnrKwup2HzaiN8bTZp1S0sWUM26zrqZqWPj+Rnw03xAyC0/u3fS5yrSKm1iw9b4NP+ocM9vv6IkDfN3nXix4MPNw8/TgVyO/YJXSGTQeP9JaMbtK4ua6CabtKvzdmjOkXjLdHulbbed0g6ZBiru1/0j/pZFUgXYJRESid8YC9tGGIBAfYJVRtF1AYfja+HekEP6P2iwlKKyMsbhWdQo00+v1X0gxyQh89GOvIW8kRZF8ZXO1DoxOzutW7MQ7r69uq9LSsCr3YvJLmRUZsou0ceONXF470sw1Rm35Vcl0JqZONxSqO7WfyXE2o9QNmzLo0hx4Vl9xYN3qXXjlWSP9WptHT+j/SN3T8PPIj2vvNMfjx7XYVb2U0t9M/rbhKvOGy+jVsf9AhP2AOvcbOOumessuz16cfcFI/mm/UMye0kbYQDpzUTu0JQikiwHON98uM2/k8trR5SRW7IphOxlbeZI/ziKMMp/6ilKm9BbBCqX1IqlSH1Jp7W7A26+taqPSYhxJdU3urJZnm8nluGAHiV4TOxdh9jezuy5XuRV5LxdD+u+g8SZTZeRrQyWHh31N6NGzytMVuzS0YjmqSH3V8njTK5Gf1N5lekj5CW50va++NeXM70wJJHpD/BXIaLWhfeEYjDmmv7dDhYs3G7WTebR5am5bjq5cJscKIhG7Xcz0wqLiIgak1O/PQz1BIB5A6oQi7QzprYkVY1sB1oPaL9XDiYzPpDKhP0lnTKf+ynDQuPxJkvxNr1MMA1f5ZqawISYGXvX25Hb67hurceo548u+U5vuw1gwf33bdCec5/gm/YvJJxpJ196au+va2ByE2H+YY/WjIuqEOW7ThJshXd+rPysPVu6iwn49sWievVzqZQ7ENf+ZzusSt9RT6hJysf0tq5A+73cNunl2afu0X7c80Pggbe4V50QHKscG3zTH4+cWTtfEj4dyt5nSh0kg5qVS4j6Qzl7MRdrzt8N8ggP7FHZV1A7ix7ef9M9kH3CMKs8DRz79dBPchMkDUFUT9gynk+rFWtkr0ZlxC37vLHEbqJtKS9+nzUo90EhGWi1yfewh8xpevzENTv2axKypOtLpHKprKj1d3EVtuV0ClX4xdXrFzPAbVKYzxuiGV7EcVbxBfzj5x4abDRdbS34ur3NLfbpeTtZqQP+YpILwlbXflGoksln5Un8Ww4+82SwxIHbXbmtckMiD5fmrL72gIJDSsfNbs1PtIG4eMPZBxbtH8cWvTEVN3BuJOF4hqmEXk9GX2vaqJ7duMJR+ngjSa4I+N2Dpsqltmw/gzReXW/JncZ2v176QfKppaeS62AMswGaWdLrXdKxeuh17djag/mDCiLewPn5jJNxO0Ln56fMCJ4TugMIoHbkvQ7qfBdfU1IKX/7G4rTdbvoHc/PSXMvNT6/MEQn8aT2cQSPpfqTPUZekdwWHBYPDC6JOm+uq0c8Zh3LHevcfcLr7Ke2D9uYgLrzUzgVBf+Vk0JZQVBFICaCVWaWcHCV1S09+MB/HrMeTmg+80Nj/xG47J63S+H1Krqs1r5Lz9hNpZJEIa7XbBj3Tc3ZA7LzAk8BvIrennfdkX8vYCch9evbT9Va+lSAtuaT60zepPWE/pFCkiXUjtdomdpojxPH+n/LcLQX6WGI3OIBDTAyv8w9pvmDcwlnLDoVsKE22rek3L35ooGand/mHPiyYM6CVuVH6qCQLxg1Z5ZZ3tIJZ4ED8fsJuLo9MQL/zmCYYB3MvjmD5bxXoooPsXPLvyOnnpkDrrlDPHeZaGXMfrdHOhjgZIqDXr+FEJUp1i946bbfrR4VMdp9TuZCPgGhqVPvKvqExXeOBl0jkjUeW6lZSRpu1DnmDphxvpYivDFdoa5+PnoOGGFxFIYFAgGLok+jIk1p169xtfUuziq/TLqdPUxWny73a6VMxq/xAE4uWDL7OMIJAyAfRZvWheLD+nUbcgK/t4pp86ChOPG9LqUuvhsV6mZBbnOWxhAQymv3s1/Lq5efYbGDfUWfHuVd68cVzGbGwy767Hxw4BclTFrwHdy2VLfgiexuCIZYv+Rm6dem9wYtBIZeM3uM7DFMLt3g/ovC7zaGJmbkchNYwWmR27lwXZOdSuV/UklXW6Zpe3uvD+OPz9mkvMnF/0fjO/PNnX1cuu6rf2BnSSQuweWCILr5dF0kllBIF0EpAem2lPINfELjBdT/2cRs3AsmWL2l9Ra46F1E0Tpw7ydXsh2Riee6xwFXq71/KqanMLpqMGyRZyxrnHYMCg7mWRiGsqcQBevcXMF3S7d8IKgJ8TOtVzJKUc35C4rf6C6NzYW2CsG5Xz4z7b0TpzCgg161guDzM3XZJAbmXB1rtAvKonqSw5cixesLlN/jKe1OepH2fvCHyuwog8p+ekM8Zg4pRBnp0PqI7rxVeN+kPJPzT80sH+Qe8jDOgdLY4u+L0gkC4AtUiTJt4kDtDPcvSsaI15P4if06jb9anmBv25z4/FkBG9fLnyFkvPbX0nL5tzsUhlaos8kE45cyxGju8LWfYmHdlxdUvm5/dWPWrXLWiNZ/gqFmJj/Z7QqbyblJi4uW585Ee117Nqybizfcr0YZh28gjPUmKxJev2HlSHPMDUpcad8oVTe/iq2PekKDNyYfm1G9lVdDzHNzPayAOtDgKleOAVi11R1+YuTz/T/E6RCHRhQP9k9zNjExPPJ4eAsx1kTvxV834QP6dRJx07bQKTjhuCykjQ91u5pudW+UYobJjZoBdVjlcyorHSBloR9j9eN1dSr2o2K0Bu7sv6Pu0+qadsRFL71eW7qfEopQnrIfdQRgbImwi9+tUad85XV1f6njNrhWLSR951l+wuRB6k+jGMzpEf1p7DYhIlPvTtalvM04sOCF/4ymTfUqZr7AqxxiPN03LbjQBCu/1DpDApa+WUXlkQSOnYlVrTwQ4S/6l5T7qfTcrUsdPHOnHaYIybNBBV0YqS1UJuHy9tPgihH6uUTvdzEndyNWYcCc4QtYJHG+hJp41uNfT7WJFt1E5UL++0OXp8P5x69jjPqjtXaU7n9doe7c9yX8XIBTbt5OGYOn2Y52A+N2Nwdmn2a9kXE0ujc2PzTTXWeRdNxaDhPUtdU8a7b9mwF88/SRk+2j/5Po34DKsEUnlR9TB5mLLAILI+NTjny5M8xw3RIWHNil14/flDSTipHVqP5LY7ckxfMB/BrMViV8xrgW3SR4EI8yosEYFe+goqqaaPz7Wk9kWl9gi0iwep+GHt8UpMeouK+jk9k4rkwN4m9OkfQzCklIV1sY9X3an+XKqRJktR6cvUiVdduROBaDvUu6RaaQKLtpKR9fEjPdF4ly7aindfX93aRBkE4mav4Un9LUp3LveRr6cu/BKTmxpP26L+uOWxplci/1Y7h1VJ36W2KejzxNNHIxCgZM3+H7rd8Y0XlxnXFtuffN4ryrhrSh/WZJQ8emOcrgw2Hj/3v1N5krLIFkKXgtFD9q0ZMydg4JDuvsiD6jbWpfDCUwvbX7mcv5Ar/Uzz27Z7YVyTaooUJv7XUCk1BIGUglp5dex2EDIAKNEbY1vMtCZ+3UXLG05r7YaDSTz/5EI01CXbNUeBZ/KowHQzh5PXJIWOBLJTvaPl4abHwpdWnysNVH5u74xOr8d/bgRGjetnpGRxlEg4sG3LAbz49MdtEy3mG/NrA3HN69SsP6euz/09ODn0V2rabzChmworHwz3l4qLqo9ThikPUdul3HNuYteOTG2gWmwfVq8l49pi2mgj18ceZQr7IlXz6/5MdSjAs7mpxfDMqqquLOkwQ22sWLzNcD9u97R6X9Gd7dbIc1P6EPEfnbEBlNiGIJASgSujmrMdZHbsFgQZZTEt6SMuYzwgj673561td62s0WZr3qRTKi6smmbq7L3ej+5IILvU21seanqUWq74UtVUeWzgTgY4hsnT3d/DR/VB915VBplwDjQ1pow71OnUW+zxE/tCiR+f/usH7ZrT9mi/aXmw8eHojfFl5i/9tOvmGpwnEMoXpUVviL8IuTXGxo/60jrY3Tvq8dzjHzmSKW/1XPpfy+ZrntpNAkHk2tgVLMRuoTZLuW+9nLVn1i0mfeh1+j2pexvutgUPWtVXIv6jMyahhDYEgZQAWidUaWcHCV8ZO0OqYc9T237cecsdC5381q7chddsemyz3Xzg2dOBwYFQ6GtVlLjQeDq8qMklm6q2W7ut5S+NdKI33C6VSRXdQ6eH72IBTCz3Xaz1SUo6+fQxCFUUv7mPgu7mv7HaMQJdXZ37QfrZ5vcjP669y0x5PnHqYEw/bRSUDlRNhOua5Tvx+r8K3FMYnrou9930081017wa/k7N56U+spHWv5SYCXIkoNQuTqorIv/0Ky1fUZekzdscTQnEempH6CvVfQMjFLrCuCxJqNT56yimJ/1Saoa6xAgeNCWQghuycN8tFfXOqScIpHNw9NuKlUAMd97W7LxxQ39E6oyLvj0d8R5Vftv1V94potvaQqvq4PxC1PK1sT+wEDuLinSk6nCzK5in+vyHXzgFh2fVfluqla62RpP7exlAT/KXpEhrUBw9ZFOZMn2oK4mQ6op090sXbnHsKvPX5uNzO3JNld+t+ZLcS/61WYjiQUaN6+vuIt0Brrn301/IvJWiDbs1i3CrF55xZ/jk6cNw3EkjoAQ6dm0mr6v331yHFYudY4Hy5P+kmVrd8qf1KmAyPEuRG2KPMZmRmggnzhiFY6cN8RW74XeuCuXz6ki32KN8dl/yVrOnLjFjP8z4DzPyXOS/Knky/FcUBOIfs86o4ajGilwf+z/zlkJfdyeUMiIO7NpRh3kvrXA0WlKT6prc99P/aJ6fd/lUw9+t+bx5u1xHaiy3VBdkkE8/3PS02aaphzeI84TK3sHjK65jlewiv69EOZ4yr6XmBKeFzjRtNdQGJZM89rgh6NM/jkg0BMaAVDKLndsOYsmHm13fPZ/19d8K7q7XxR9jARxnJSfKdBytqjxkLObUdsa4HnjBO+sdVUp5leB0y62KevjymnOknvL9ZttGFP3g4kGWduO1Ha/8+EklakodVumjYP/I12PRa2LnmwGtneVW7GUOO5KgMn9LnJPbniMjvz3zrjV9u/C+8gJ2F5QRBNIFoHpo0kog9DMdN+VoiVHpHvprW4QDO7cfxFsvr+xoAy3cLEen5dDoUDhwfvhdsNYcR65pUoq4lObvyyZ3UnMDME+Q1KQhmVWcHR0hj1C+waLS97y8G2/U/5J9PnlPbnuu2TAKXxX7bxZlX/NS161M/tpUOr0b6p6KmdEhysQgqRjbuCBTfXK/VWTJyBRMG3uxR9umXt3yaNOLdgKNzI792UwpQqR32jnj0be/s1uz4/0otk4p1iTzjiHlWD2v7F5LZq3WoNYbY5tNRw5Dwpw00LcnlR/MsxkV781b2/aeF0sDNunDqr6yrx1r3ishgfiZhDLLCgIpE8Ayqrdz542cEall04LL6SMuxyun2Jgo5mH9ql2Y9/JK981O5Rszjye+nttu5Exqs+lEflA7k3WTjAA4ek4+cyzGTOhXUBOR6+rObXWY/9oqR3JK3Fw3znIqtnvQmJgQoUqBE8N9AyMCk1itdCarwOlmzAT1y7NYiJT+nrZf+zj9VPN7FknG2Ewis+N/YEEU1Fl+5om36K8n72r4ke3deeiS6mMDg5WnwFBaxJ/KNyRurSdvJ6sHkeEJFTwj0ic4LVQIqHDyRiMvJ5KcPnp3g2OadvMd827CL1twbhP7kcfKzBlVwDw6O/ZTBNlPqR0isXMumNRlalRah2R7s8eQFOapVX16ns3uYfe8skeeC/Lws9A7oawgkE4AscQmnNRYSnR27NemN5bfOxQ6GkcqkcGH725wPfEZ9XVel3s/8+3MO8Z9EU7GSuTdPg1biPlQEBpteju2HnQdhiUYzJ4Ez5oAz5TIDBJx+M/c8AwesfxntmFuIixyTexmFmbf6AiXNr+nhIOPJ87Mbc3RhSB2PTurPL9quDQm8AoDIn7bzX2Y/UZmXtKUCuwqGBb5Ye0XzahwX21bCuc9lu6xBQxaPa+sOaOoZoFAQl+pHhAYIb9rSiHjJw3C9BkjEQoVd0TwO9aOHDeovbwERWvQyXDu5Lprrge/wxHly0BAEEgZ4JVZ1YlApPC3a8dIfSVS8Ri5hM744kSES0hLYh0b3ea3ed0evPvGGstFTA6jJ/J4L/Od/GVD9lNrQdVUMaWiWjkj/Aqk1ruuvT557yPKZeTUdmHjt25qNgKxSm1mtyaJWEnI3Bil8JW1P5Cq2TVW6cVtvLxJfzDzYeZ+dWEL5UG3qknMky5VlULfqJkc6Cf/1vP7q3xDblH2qsybSeMSJ7tUlydBgzjD34qdJPVjz3nF1FrO4rJrxddOHua7EF5tCITUWOErYqdLteyfZrt+szl3NG4ij03r9+K155e5SsDWa3EdpCjTAUBIHx2B/Qn8XhDIJwBykS7aqbGMoMI5cdqcT6R6pEYYPrqPrxQfZn+kJti/p9Ew6G7b1D5C2T4ui9HcKnnYM52aY5ajc+PvgMFINNjRk1cLXWnLxWRv22zGqsoyJRK75xqVtV5bar//oWBbCpwS7quMDp5GHlqmF5nRkco38BzfigxW5napb2WfS5AKiTYmO3k4SUhK+N9qZ0kR6VumB1U7DFS+QW/QH0/db9wRbm3XPEFbPYgO2cKuiF2EWvbHjjC1kcdf8vEeVoJyIg+7pFYgW9MbMDI7fjcLwkj0SA/ZQ8ZMHFB2skdSb65dvhNvvLjc9dUsxn+77caqSrV7XlnXgh/YRNkyERAEUiaAZVY38Tez8xrG9MhVsS+zKHuE2h46qhdmnD3BV3LEnKqBUp1TsJ0X4rCorTbY1FZOxkpzw5ErJlXUKmeGH4OME4rhQPaK7NPNP8htMWwq5gZnN+haCcCOixN5mF263X1tVYWRm7SBbf4/E2+zH6sUYz3hWpP0WcnNVK1R/hijzdBXqibLUakPOJjaqO/Td6t71A9b9uZJzt6mVQVjSgLUfmGMledXjZZHK8+aDgvF8M0b5l+xEJ+dODqK1i6QF71L5fTKWvmUypfBQPYq4ykn6SXV96o+zXtdmbY3e+S8W9JEYfsocyMqtbogkFKR65x6VjWW9SNWonPjH4G1Xs96wikjcexxQ4vGBpCaqqEuAboKlE555B7p5aETX/bp5I257YbO3356NU/N1khfq3RAm6cSvip2hRTBT9ptdpwf1Ov4H9TXUk9kN2epfWrPz6nYjo/17/ZTp30TcbKlmETSEYHQ+1ptBdZNviCBOZCSSSxW6E3szDatm6CT2s0kObliQkWtfFrlFSyMy9up4Ajbg/ofs0uyL6oLW/bkx+sm5djvyrCTdfs5vaR6tDREofxsBYcBcu+ddtJw9B/U3bM0Ql5pm9btNTIdFF2TzrY3qyRsJ13heeXlA+/iMoJAuhhgD807qbFICrnAlEKoDbrJb+zEAYj3rDJiGejJpVUc2N+MHVsOYuNa2kP8PfkLhn5nObmaEkdH6gIagfVUb5zEQxdXT5UCrIoFUK016XszTzdTGLbpo29unOZGUGxDoBexk4WJk9NLOpGHeaK3E4lVJWZtyxyndbzWf7PbaKwGfhML61yabZskYRKJ02Zulm0jCVgkJqViZnQk669MQbO+R8vwZPYZA1t6rO3aMbYToVuwnZVAjNxshlvvzGh/HBN4B4y1uQ+ZPLQoW8LgYT1RVVOJgCIfmi0OkATcWJ80ouOXL9ra8WHmEHlYJWAn8rDab9wkT38fgShdFgKCQMqCr1MqWzdKc1NqjUy/NvZrhBi5k3bqQ1JHZl76F+rSNBmL7adWJ/2/VW9uJ7zCidlyIreWMTdhpxN4R1HE1vXp9HMx1YVd7WVVEzqRkd0Yb33nYif2Utq1t20nkDbrwELW5r87qd6s+DpJUB1FattVfoZ0WXlh9WhppPKab68zryu2reRhV29aveDc1opQX3nFugvKCQLpAlBLaNJxUyZdtPS5ymeZhCkltNm+iso3qhvVX6WfMeImTOKwG42tkoHTic+UDtxURPYTvnVjLnYKtxvBrZuq9V2c1qybBGInEScJgf7NyRhv3XCd2rfPmZWUrBs8jd1OTh1JAvbN3CrtWPuxtuOGrRtZWSUqpzk1DwZKxTEVtdJZ4UckBRRB32mPcZB5K/0/6hLjIGNKvVYVp11KtTsACPLotNkorSFBIKXh1tm1XKUQyvARnR37HfL3VpfSMcVf6Du15y3EYTXqWj2CrP9eLMOp0+nefhK3DtVOInbVkBt5uL2ufYO2l7NLK1Z8rT/bx2jd7O0/O5GYHQdzIy7WbjHdvX0dWInETsxmH06Sk5P0VEzl49SvVbIklZYS/lHtD6Vq6f+VsgbtdfJ5up6yHGSciMNMuWJfi+bcdMZQRBtlICAIpAzwOrGqfYOzqjCUiimGMfWPLMBmeu2TckPxRu2V7MeZl9XFaTKQ2FVIbt5GVqOv/aRMf7dvwOYmajVM29eV/TTv9HfrhliMELxCYJZzGm+xNuwbrdMp161Nt+/JrU2vkpPd6G/txwlLq3G+GGE5YWSdT6vnmkEiZOdS+srfYRXsYr8TQeXpMKMty96feTtF9g4n9anVccOqtrK/UyndizqdjIAgkE4GtIzmnKQQ8wM2Pt7K86tGyYOU73AFg1iQnd3mmNuiv87TWKXv1z7WFqWX5bbmEjYDtt3YateZW4nDi6rA7VRvVbHYScFJLVTsZFwqnE7r2v5vTiTnJDkUG4Nd0vFCTF5Oz1YMnaQcez9ORO+FCK3t2OfTKv0U1Fl5e4wSHBmsUU6s/BzrJn/fmmTSEQCKh6nXn8h+nHkpf5hxkoDtkrBV6jC94LpirZS6xkQ9y2lSgHH4EXD7gO2qBLvR2sl11Mnu4KQjt5OGk77cekq2SiClnPDdTsNdqcsudkgyf1es/2ISiFdJya19NwmE2i0mOdklECspOW2yXvH1QiIFLy3TuB+YXtmX9Vb6KD3kVlsdB9Pr9fV6Rk/y5ZmNuS05uqbAvtacJGC767Sp6nR6v8P/xYoROF4YKmA5fAi4qbJMScQeDGf3yrGe+J1IhP7NrhZw05fbiaOjzbLYabxYW143t86YFa8St58xeW3TLo2VItl0pCJzkm5KfRer5GPPSWYNyLTG1thVbfb1aCURcx3a/7SuRyF5dMaq78I2/C7+LhyKaDqPgF194ZZU0EoexWwO5gfp9mcxtZJXdYvT5HV0uvezsX0WF4fbt9mR6s0PURWbN1MKstpErGqtYokurWvYvr6cpF67uspJUhXr5Qj8CgSBHHmT4qS6sHs4OXk8UT37Sd/68RaTNMpRe1gR9LKexEbgf815wdUL2Xvt2S5N2u0w1vVnlTrMn03yMcdkzrldurAfapxsOZ35Xl7fX5TziIDXhemxOVGskxBwIhG7SsEuqVi7thKC/QRo/125ao9OemXRzBGGgJNK0o1I7P/u9CpO69DN5taR+vQIg+qzOxxBIEfu3LudAq2qBetJz/4mdqnCi1pASAdH7no4HCNzIxG7estuuytGIFappKM1Kdbj4Zh1H30KAvEB1mEo2tEHbA7JWs7+0XlRT4kP9TBM7lHUpZd1aJeavRxorNKvkDqOogXhtPEchcP/TAzZHTKc8AAAIABJREFUTvId/d0ExY1InFRdnwkgxUuWjYDb2utoTRZbi4I4yp6Ww9eAkEAOH/Z+ey42V8UkELeToN/+RXmBQLGDp9e9xEnaFRLwUbq2vE76Ufp6n9ph+5038YF+apfCYX0xv+tQHGYO63R1fuflLoDOH5FoUSAgEDiaEXDbU8Qh5mieVZexCwL5FE6qeCWBgEBAIPBJICAI5JNAWfRx1CHAuZHmhwEXMeAJw92UsTaBmkfdO4kBCwQ6GwFBIJ2NqGjvqEfAII95p8noP0GG0syg7uVY/KLKLjbyiIlHICAQyCMgCEQsBYGADQH+5mkKRo0MoiUWgJRhSGVVtCzIYMoiVUghYrkIBA4hIAhErAaBgAUB/veLZJwcCwFVYWh6CFqlDlafRnZLCsNfzAoCEctFICAIRKyBIxSBQ7YHY4CfqN3B6HvLZSGoVVUIRqqg6AFkpQwCzc1o3NfMxj2RPUJhE8MSCBwWBIQEclhgF506IVCwPfTsIaFlE8emoTq7+IlPzO7AF84KoFekCgjFc5pUHaBBynoTkKnD3mQzm3ov3dstHoGAQEDYQMQaONIQ4BwSNswMoKo7XeELNB9QMfzFHGPGbXZd+nB+kYwNvSMIhLpBDvVQwcIK42nobD8yjfuxeE/ykySzLn1Z0bhAoJMQEBJIJwEpmikfAcN4PWZACLnuISQqGNjeLBJL02zqoi49+RuSz46LKpAe0g0hqY/GlB7QdCYr7CAy6i5U1h9An3tbhP2j/DkWLXy6EBAE8umaz6P6bfjCKQHEpoQhh8OQIxISehoVu5MY/GCmKzdvQ3XVt6oGutJP0wIDILFqcD0pc20HtJYdqGupE+qro3ppicF3EQKCQLoIWNGsfwT4youCqO4fRU6qgiIpLSyYrqzY3YQ3m1NdpT4y1GYH5kSQkfuoemAIg94XjMmQ9L2yqm+Equ/E0F83fxJqNP+IiRoCgcOLgCCQw4u/6N2CgEEgwd41qKiphZ4LZlggHWLJeux9u7kr1FgFr6tAz+6qLg9hUIYxIA6OhA6+SdXVDRVKZi8bcEeLmCiBgECgPQKCQMSqKAsB2oQ7S73E118dgizVQg53A3hlNiRlgunUQfCGejbkwXRZA3WozPlpCnaOq8mpVQMlKTCKMQwG5zIH2ykzrEamZTO2L6xjM+apnd23aE8g8GlAQBDIp2EWD8M7GKf3Jy6ScNF+BvTglC+qXDWPIYGEB8cRkHpBk6JgShaB3H7UNR3A2N8nO4uoCC7Ob5Kwf18YmUgfjYVGMY4xgNwdXGviEtbKanYl0gd2YNQDic7s9zBMlehSINBlCAgC6TJou7DhiyBjnJHsr/VZmU/yN84l2d9Nne8Ga9gOVl2koLq/DDnJkAxpGL5HZaz0uI0CgbBAXzAlBimnQsZeZFr2YPCdTeUSlAmXQX4brg6ioro7OIbpYBMgyUPBoYBr23SOpUqOrwVv2sdG3J3pwpkUTQsEjmoEBIEcHdPHMAsK+kLGSuTwhM+kfjchCEACoOImdIo6xoib2B0LIRMOIpCTkQtoUFgG/XdkSyWRAoHIFQM0xnsAOpcleQ9aWnZ2pirJcBcePqkarHKgBjaBcWU8qD+dNXKmr5S5vgQstQnv72jsKuP90bHsxCgFAsUREARyZK8QhqsRxB6oBdK4CVKwJTpG53JfQFPBmSpJvA4amKQoibSWa7UVRMIJpDhD7oCKO3DICHwTKEiP/suiDMmE/x0yTvlWBRK9ImByBXiOQ2MtCOtJ9K/JMHaT7+A/w522W003KMGBGmd9wSDJkrYXXNuKluX72YgXy5YGDqmuqntDCo7RdT4JYMMBJoNjC2faIhmZ5ZAbd4rYjyP74xCjO/wICAI5/HPgPIJZCKAvuCExXI2QFIpeJoF9HxofC51VgozXoP+BrNjGbW/c+B+48f8sL6VQAQkHmMTncR1/VG9LvG10eJMhkZBkUhKRGCqs3bMqkKmphoIq6EoATM4g09gEpbm5lNgNw6i9eWI3BKoHa7o+EBKCXJf3KUzfBGXfbtb33lQ501VQXYUquwGB4TpjkwD5GMZ5D87QIHG+DEz9CKq6FgcbD4rYj3LQFnU/CwgIAjkSZ5lUTjchh5sQUJqivwHwfeRYmOmApMhgEQYtxKHyHLiuAiqli+KAroDpChQjjEEy3KP0nA49qxtXIxlyh4w6ztjjWgv/OX7XfDBPJApugq9Ega2b8cwg2LgayIE4ZCkKLnFI6SawVB0lH8TYJygNieerTFsj0afGoYaGajqGyEyKaJwfkKFsQG7Xdgy9l+wgntuzT63R/ohxNWBVA8EDE3QuTWHQDemDM2ziOv9QZtrHyB7YiqH3itiPI/HbEGM6ohAQBHJETQcYbkIINyEtz45ewhi7D1lUSSRp9FSQHayB904D1TpYMIIqOYZeSnfEWQwyk7E3uw/7cgeQ0JrAs6S10oBsEIEDlWA7dOi7c0CKAxIDAlAlib2QVdUrcWdqN1rtJLofG4mxIQ8+NgqloruqsR5QWIUC1gKuHYCaPoAtSxJ+XGANu8qe3nGo0aFggZHgvEYDq5c5XwcltRnzt9WXapMwJKa1l0cQ6dZb46ExTJKmMo5jwNEdjNdzxpZyTf9A1lqWgx3c2xVuw0fWUhOjEQiUj4AgkPIx7JwWSKV0EAHcjUxgdvQRztmlLAtIfQLIHpsF75tFTbQfTqk8EWdWnoqplcdiaHAQ4nItgoz2fiCNDA5qddid24sd6i6sSa/Hk03/xKL0AqIGBBNR6NtywDoV2KtDhYZASNEk4L7MbU1X+pVGDClk0axK1Ea7IVTZRwPvRuzENa1e4Xw3MvpBLNvsOYrcsE/sbo5DqyAJZAxjUg9IaJI41kJrXocD7xwoJaCwTcAgDw6XOJsMRtIHHwJIEoe+CdAXSEz7EMnseiwtnag6ZzGIVgQCRwcCgkBKnSfa8HdBRggSullcag+1p2MlNE8eU+SWG4OEe5FTrqv6ACqOlyFDm8qhjm/B8OqJuKr6e7i4+gL0CfYyLB2t1o+OH53reLVpHv5zz834sOVtBCpqoGcZuu0OIbJKxpYNe8AUCUpQqddz6iXqXclXcRMqvNpGDMN3VVUNwkofFYF+jPMambiMYTdYbhf2NNRhirdEhIaUsOPaWvDoMA1svAy9ry4hxTnWyoq6Cuk9e0qRDAq5rhAaqKnKRCZhGucYz8BiHKyegS/lXH1P1vTFSDXu6OyYk45nSZQQCBydCHjbhY7Od+v8UbfGX9A1Ed7dYc06bu639Ht6YpDkqqpVLIfhclBB5rQUakf2xs9q5+DK+HcRlslu3p44UnoL6rUGEOHElRiCzLjFovBo0CFDMureue//cOPOn0ElY0owhGPCfTB4ey1ef3kZmuuSCIRJkuF/yd3WfJlXlRYnIr3iW5VI9+qpyhWDGFhfmbMQoNVB1rYlWtSd0czWBi/2EINAtl1ZAxYfpkE6hjEMAudZLvF1ck5fjqYd29nEh5N+Jta4YXBS7wjCNX00nY9lXJ7GGJ/EwQZSOwzYzLi+QJXxvqInV6Npx35xcZQfhEXZzzICgkC8zD55RNFzLw6lFZ9T2T+gyV/SGTuGAbQZRVot2eAMbB/n+nLGpFdzW5sWWlxwaYcm8ml1cW0lF44tCCrdqjYii75yVEHmjGacOmImHux5DwZXDITKNUiMQSJ9jtaMNxLv4M3EfCxuWYYt2e1o0BqN3/VSeqBvoDcGBPtjeHAwvlx7LiZUjIEO3WiDyOWtxPv46uZv4IBaD3AJJ/QZgVOU4Xjhn4uwcuEWKKEAmMJW5w40TcZgw7AudWQXMbLo1pxYi0DVAI1JQxljPSFBlcB3ZTW2OYjcLgz8oJmx4ilBDALZ8pNqsPBQTZKPZYZ7Lecc2npd15cGtLpNfgzphTTt2aE9VEUeoUjSZJ3LU8H4aDBUg6MBjC0DtPckVf8IPLWpMwMWvSwtUUYgcDQjIAik2OxZVEtUTJkdnQHGrgVwIjTEoEGCTo6ztkYM11lGHk/0XzOA11WN/wfuTKxGaxwGPa0kYiWPWgWZzyfww5HX4Pc9bgGTGHJcNTb+7blduHv/vXik/insymw0vHQ5SRuGxNEqxBA3gecATk1rUOQafLX2y/hVn59hSHAg0pQdXarAR6nFOGvD+WjWU9BUHV/odyw+12Mk3p6/Cq89twSapkMJyHXZjDoB96R2GWMuEoBobNR7vxVGtndvFaFhksSGgvMq6GjSGTYryGxEiu3DqHCyWHxI3s22CkrFUE1WJjEmjwLXFUDfpOvqYiXTtB5L6z0b0o3AxNCgWoRCgzWwiQzSNA5MYEA/wp+BbeWMf8S59q7Ms+TCu0skTjyatzMx9k8aAUEgboiT1FEPnaQH6droFZLE/gsaeiNHMRYMjO47islgtRJYRKLDfOtDv05y6I0a9HoNSJLvreH1RL95Q2X8a7it+YBpZ5CbqzawLIbIMQWZs5KYO/KnuLnHfyLHc4Znlc45bt3/O/zvntvQpO4Gk6IISBWGDYSTbMEPsVdrXAij4RnKGY2rUNUGVAV64o8D7sKlsQsLJPJM4wu4cOOlUKRKMM7xnf4nYUi8B9au3YlnHvkAzU0tCIaURFbPTsQd6U0dk8isAPaEapGrHqQxaTRjfAB0co9lu2WeWwdJ2wyeO4j+d6TdXHENAll7eRSRmsGarkxikMYAqATTtum6vlhBYg02r9vvxbPLUF1NiUUh1/YFk8fpUKYxGZM4Z8MARAE0MPBVDOw98NwHUFPrsHXpQS9tf9IfqehPIHCkIiAIxGlmrkbI8Ia6OjIRAfYc19lAgzjCDGxgANKgAHLdNejhDCCrAKM4DGIQgpPiMXRAD0BuCUPZzaCtzQC78rEYAWS5pn9fuzP5sDI7ugg5TJZrgsic04wfDfsxftf7N8jyrOFZtUfdh0u3zMKbjc9DVmJQWBA6J6uGTeQpEhmhMAWqnoGmJ3HbgNsxu+eVyPAMQiyEq3fMwT177wakKoyM9MBFvaZBrpSwf08THvvT26ivSxKJNGWz+nDcndhveGm5RK9bpRBywdWZNBpc7gnoLRKwCVxfg2xmG4rYQ4w2Vl0UQbT3QE2XJzJGCj5WBUnfpevaEkVLrgLfs6+jiHSjnd3nVSI9sIcqV46QEJgMxqaACEliPcEZyY07GdjHnOnvarr2cTC1Z6tInHikblNiXEcqAoJA7DNDHkg3IS3NrporAb9CFpLhkzQuAGl0CLmqFnA9hRDrhrGB0RgU6I8hwUEYExqBsBRGSk9hY3YL3k19hI/SHyHDGhFADfhWDfzDLNhBDoSgc4YtTMVQOaQgM7MFZw2diRf7PwWdUUopBRsymzFz41ewoWUVKpTuULnaGmdewkP2ESK2nNaIp4Y9gQtrzzVa2a8ewLFrTsGu3F5IkPHN/idgQDAOKcRwcH8Cj9w7D02NLVCC8vbcbU0DO5RCKC6k75RaVFYMBqTxOjACjEUkru8HpUfXc2uhZ3Zi8M5mt3xZfNd5YbT07q/JoQmM83HQ9Rhk7Od6drms8pWoXL2bDXi/6P0cfOW4IEKTa3OsapAkBycwKFM4k8czJg0AQwRcSjCwDVzCAs719+WsthJ6aq9InFjC4hJVPtMICAKxTn+ePOTZVfcxiv7OcPDBMqQTK8DjOtR0IwYHxmFWt2/jotj5GBoaZBiv3Z616fW4ee/d+EvdXyBVBMHSCvi7abC1mmG2oEjx3NkSug+J46NB8zC4YoDR1I7cbpy6biY2ZdYjJMeMiPNyH4nJyOktGBociEWj30atXG1ITDftvhn/vesmgFVjau0gnNvrGCSyaYTDIWzfehCP3jsPqqaTPeZZ9fbmCwzvLJeo9daT/6xK5OK9NUkZzXRMQOumrUtc26KCr1T07Do07t2HYx6mO8bb5cvi26dXomVIH02pHMcYxkJDd0h6A9e1VTLLrESifieOeSXlqgajHF2TZkYg9+mjscBohsCxjAUmcEhDwaS4YVjibD8ktkrieB/gCyE1b0K/fQ2lJoEsd25EfYHA0YqAIBBz5vIbozw7eg/j7N/I34pPUiCfUImslkBUi+Lnff4dV/X4HsKSs0utdRG05qUityIJLzS9hq9t/DaSLAM5FAJ/Pw22XIU0oxLZoc14oPf9+G73Sw0pg3bUM9efh3ea5yGkdOsU8jDHRZJNJrcfvxl4G67vebXxzxRseOyaU5HRM+gdiuGyASca/07R7/HqKN59dw2eeeQ9cvHlOlfP1W5P/auYJFJIF6JVDdaYcgwDGwvocUBv4AxrZC23Amjagtz2Ogx/MWsnAr75NGLrXqpWOUqSMBZAT+g8waGv05BbHcSO7XhkQYI5qNIMAnt/egV69OkGOTxE5xXjAWUCk6RhHEovMJo4KcOYtJMzLOVc+lCW08shp0XixKN1BxPjPqwICAIh+Mlgfi9ygWurvscZ7kcG4CcokKeFkU3WYWTFWDw77DGMDg03NnmJES1IaNYT2JTZgjqtARszmw3JoVqK4rjIZBwfnooAbdh5e8O/ml7DBRu/Bp1JYJIEuUVCJlSHi6u/jseH/rlg9/jvPb/GTTt+hopAL8OQ3mosL0111WZlGRlMJOS0JI6LHIcFo18r/HrymhlYnFyIiFKD7w44Cd1CEWw6uB/r9uzBtOFD8eZTS7FyyVYEK0Nbsrc1DjHxclq5BddZdVgvVZZGSYxPhI6hRpIuru+UtOwK6JnVCDTtxKZdzXajtaF+Cg7sqSIyXOIYBYbeFGTPoW6WtfQaZBPbsWZ+E7u4fUp7vhABRM6ozrLafrIcGsUkZSygjGCQ++hMrmaMos6lZgZpkySxJQD/GFpqPeoW15US4X5Yv1zRuUDgCEBAEIhpGP63qm5KBXYgzSv4BAXyqRFkk/WYGJmMF4Y9gX6B3sjwLEJk3M7tw+37f4+/1j2Bveo+6Hq64D5r3O/KKnBMeBJu7/f/cEbVKUjrGVRIIdx38CHM2nKFoZbKsBb0YT2wYMybGBDoayyFD5ILcer6mYZ3sEkc5ElFGz9Fgbg+HvmF2tSgISKFsXrM++gfbO33a5u/j8cPPoIKJY5v9j8eAyNxLN25Ha+uXIEZ48aiv1KLP9z5EiTJGMWF2TuanykqhZAH1PHdq6FVDtQkZTxj+jhwvSegpsDVjbqeW6lIzRvQVLcfx7zSRpVlxJRUVnVTpchQJmEE46wXGNc4V7fLmrYeUtM27Pmwkc1oe6+JkV7+mFFhSAN6qDw6RJKUUZCCw8GlfozJMR0sJCGggckHOLCegy3RJLYimN6xA489l3SSaI6A71MMQSBwRCMgCCSvulJmV81HDifxXgzyeVFk1SaMrRiLN0e+gJ5Kd2R5zojHuP/gXzFn53+iPrcTTIpAYgFDGqFAv1YvLLoGSUdOTxg/PzrkL/h67MIC+Xxl87fxdP0zRtlHh/wZX499BRrXjLxUJ609C4tSixCUq4x/I8mjuxJHSmtBUm8xaKWchwiEggopan3JmHkYWzHKaO4H267F/fv+gAqlG77V/wT0DFWBSTDciDO5HIIVCp546D2sXrIVFZWhD9O3NR5PKebJU81VCtlyWQiBqu7IYZjOJDKGDwPLVYKrBzjPrZWRWYvU/u2o2NqA4RsKqixDigicGEMoOFCDMpRx9DJUakzfA57dhGzTduSW1bOph4I6W3NdDQ4h1aMWUqyfxkLDGJOGgyn9wZQ4k6QwuCwBUoYzaTcYWyMxLEdW2wBp/4GOvLpc39FIpd8Z4mE5syrqCgQOHwLl7UiHb9yd0zMFCj4BLXBdeBrX5QXQwdh5lcj1zKGX3g3vjH4ZI0JDjWA+mUn4/rZr8ed9v4cs10CRQoVN3mkwZG/I6eQuK2P+qNcwuXKCUWxhagmmrZqGC+Nfw1NDHy6orn6663/wq12/QCjvcUWuuiTtfKPHV7AosRRLEkuM+I92Lrw+kDAJhIhw2Zi3MSJEIRHAt7Zcib8e+DOqgj0NG0i1UoGcrrU6JXOgMhzEyqXb8OSD7yJYGchkq5pqyVPtkN9y+0EYEsGkb0QgV/fRoI9kUEdB13sDugZkdnJNXS/rqY0I7t2LbYuSpkTB34SC3qNroNb8f/bOA8yOqnzjv+m3bt/NZtM2PSShhBBCJxQpiiBKUBFUFJW/imgoYgMURREICIqCglRFAkpRERAILXTSe0jZbDab7XvL3jLt/5xz791sIMnuJgEM7OHZB9idOTPzzcx55yvv+w1BN0YgPBDfV1H9Fhy7DjVZD0vblElb5eflPiW1EQJVVWhFwz1XHYVmDMXXy1GFzLxmSs1EX02gqBt9nxWu4i43tUw9rz8c3144bPugcaXKnKUKo0pVgu0KTc0eM+Z6e6rVbj9u5cCmAxb4n7DARxtA8l/R+qzo82T8Ixln4B9vQjrLP8fM4aSi47o9j8+vP4/7W/5MwKiWwNGXhVwmrZ12ji06nqfHPipvuMihHLryBH477Fqmh6fK3z2XmMdxq05BUcx35TuEvlXS65IEwL4KKO7oyRL7O36WEeZQlk58RYayxJix6lSe63yKmtAwvjjskG12FwCiaQrJZIbbf/MUXV1ZdEs/Pfvrjod3lgsRkxTKaUEd5uKNVXynFt+L4NtJ33fqJIBoyY3EN7Tzz4a0CCNJ4BlbG0Urr0ZXh+IrVXiehup24jqbyMYaxPbKMRLAkFpcpxBAH1eKXlyDFhiOog310CtQjSieYqFoOorqoGjt+GzwFHWlrqbXoiaaqJ2b2ZkXIb0brlRYhk4pOqmUgZnVcHyPoG5TH8sy9TZnwBP5n1jPBk7ifbbARxdACrmPWdFxus9yESVRTwuTLW7n54N+zo8GX9ydu7i04QqubfiFBA+R2N52hd3xHROhLBEGcvwMr41/mmnhAyX4LEotZXJwokyyp7w001ccy+LUEgwtIomCPUefciB9eWh8JL8k47RydsWXuGfkrXKvJqeFfZcdQVOmgall4/nkoP3ocrP5kFxuYgEiuq5yz21zqXu7iWDYuin1644LdxbGyu+n8ubUAKWjBJFlhIs7UvH9apSsqipOG55bh5uoQ+3cgrciziRsHkBleFmYUIUAgMEoRoVkZeImsDNbcDoaybZ0cKhU/IWlGKhDomQjFejhIWDUoJiVKGrUU3XB4DHxdAXVyKrQDKwTeRjcznqaXo69M5dSMGUOOGaqrKnWcYMmuhdE00MYee38bDaDaSawNyepvVOE4Prdwrcvt21gmwEL/C9b4KMLIAW2+cVFD/gpb6Y6ziR7rMMUbX9envBfdJEpUDTubvsbX1p3LqZWIhf//gzxhS9yJ2mnmV8NvYbvV39XeiBiXjGXWNCv23Izl2y8CEuvlH975+hzFVYfEukiV2N7Xcwd/zhHR3Plug+0P8xn3/4CqhLhs0MOYmxkEBmvUP2VPxvPJxAyefSB15g/bw2BiPWf9LWdJ0s5llwoa4cjF16aEckEA4M0VR2uu94QFLtIVh346Sa8TD1epgF1SztLm1PMxGcRQdSaMvxgFZil4BooXgrSbWTSzRJAniTDRARXPYgzpAQlOgjdGIQnwEMrkiW7qm56vqqLVoyqonShKI0o3nocNtDV2czUN0UCfxvLSeCYM1NlSkKHMRaGFsYziwQb1FH0MI6q6PhpsNvxMm0YDTGGzhFezACA9OflGNj2Q2GBjyqA5K77ShQ9Fo3hEFY+HsSuTvLgsL/wmbJT5Z+XpVdxyIpjSHgZNEWIWfVvjTg4ciDLU6voyNbncx53dYOQAJFmp5UDlh9Jg90oZUp2Wq67A4AohLV6K/UteB8zyz/HA6PulGAlfnfi6s/wZPu/GBIeLsNXhcOIajJD03A9D9txCIUt/vPIfF55ZrkAkFfS13Ye2icAka1vx5h0VRVjadUo6hBctwJfgIKTxMs24aU2k0200NQQJ4HDUEyKw8VkomVSERLVwM9mcZxO7HQbejJOXOZAdELRMGZxGbpViWKU4+vFKHoQVJH3MPBF+Ep3QRWilptRnDrU7Gbib3a+KxE/B5UpJ+tQZmErYYKhYtRQuauo5fhGEagaqF2+77fIhlkGzaQSCcbc/C4+y4didRi4iAEL9GKBjyaA5Hkf2sXRc5UMd6iVOtlPOBwYOlCGmsTiKb7WP/322fyj/SEsvWy73kFfni751e+nGB8Yz+J9XsRQjO7F+5rGG7ls46U79D76Mn8u5OXJarAdjRwLvYsafRCviLLhfPnuvzqf5JQ1M8E3+NTgKexfPEyGr4KGyT8XLWBDawtnTJ1GeSiCEdB5QgDIsxJA5qav7TymLwAiQ1kiXHj6oCAMKsUwqvBVUdIbwXd9fDuG6jTjtLagt3WQIkMcjRBhAsXCkxBJcAPHdTBSCZx0HI8kTbgUYRIKRVGLSlGMMlSjCNUI4moWmibAw5CkG1QbX+vE9zaj2w14dgtzlnbJnIv0OARwjNFhrEU2EiJoFeMZ5a4WqEI1KxXfKEHRNHwl4WvaZg2vHlVtwGhvp7I5NcBg78uTOrDNh9ECH00AyYde9IujL5Dyj9CmBclMifHryl9zyeDvyPv8YuIVjlx1EoYSlKWvuzpyiWubcq2c1ZNfo1QrkVMJbsgBy45AyJ0Y6q4dw/U9Ko1yivQoa1PrJV/knaOg2qv6Ho+P+wfHRY+U1yNyL4et+BiLEvOZVDKWT9ccSNYTITQFXVVZtrmBLbFOpgwbQVEgiGFp/OMvr7D49XUEIoF709d2nNNXAJEgIkJZ0VFhNFNoW5WjqSWQMXDIotid+J1tKJ0dtJIihU8ZFjphzEAQz9dlnbOeSROniyAZsvi4BAgGopjBYlwjKnMUGCZYptS5V3UdT5BXlAwK7aBsIZNsIromxn3YMgQmgMMdZGIHQqjhqK2rZaoSrkLRBymqVYlqFoEh2J8xX9E2+aq2Xvedemy1hVHtXTCQQN/Vd2Ngv73fAh9FANkavuqMxhQLnQMxAAAgAElEQVSPsHuKiV5tsnD0c0wIjpV39et13+WPTX/Iy4m8Ozexza3fSf6hQN4LKAGWTHyBUVat3PXRjsc5bc1MDK3oXYnzvjxWhYqqg6PTiLkxVnSt3G4YTHA+sm4Hfxx5G+dVnC0lSyzV4v82zOIPjTdTFhjKF4cfQli3ZNOpQkjM1HUMVSNlZ6VHJto63fG7p2nc1I4Vtr6Zuab99zvTxXrnNeSUdkVjrqERHK0YTylGs4NyOy+bRsvGsDtj3d5FFRopLAxMTDSEyouPTRcZLMGGRCVNAE38VySCrgVRhE6MasiQF4aBb+hoop2IyJ+o7TiZFrKd7UTb0pgoZCcZZMwgoWgEL1jq6Fa5ophVCsYgGQ5TjDCq4YHR4StavY++XtfcOhy/hdau5ED1VV+e1IFtPswW+OgBSJ77oV8SOZqMMlct0cmekuWw4iN5adzj8l6LBXnyssPZaG/KLco9em7092HoSd5bOPE59gmMk1Oct+E73N50Wz481r/kfM9z8H0P8aOKXPE7gKygffXtwd/l5uG/7q4qu6XpDr61/lsyvfC5odMYHa4k5drbVF6J2I6mqsx54zVMU+eIwWO547dS/sQ1DKM29eu2+p3Ju2/PTjKUdbQIO0XDsuTM10LonoZju6hOCj+dRKOLldhEUBAg4qCjCzcOnyAubbjSQ9GER4NFSCTRCWCZJrZhYui50BWWgUigCwBwRQI904nqdJBsSuFU+BgVJmHBBA0V4YdL0c0KUb3l+XoFWqAE9ACK7qCYbb6ib9RE6y9Nr8eNt9JqDoBHf1+Ege0/lBb46AFIgftxcfRaUv7F+vgA6SNj/KjyCn4+5IfyJj8Re5qTVn0KQ43sVvhKzFXwFKqNwayY9DLFUgUXpq/4GK8lXsmX7vYhRNaLl/POJLpI0mfdGIdEDuW5Cf+WfdHF756Lz+OEVaeSdV1OqN6fw8tHk3S2LduVISdE4Ebj7pdfRDEUhrUX8eJTSzHD1prsdZ1j++N9bAN4guchkuSiUVQgFMATHQfTIo2TJUNGhqfAZq1U0FJpymu4jMCXwBHHJ4oi8yRBTHRMVDmfgWUZpH0DU3gfuoGna6iKK7VmPC+B5qSwFQ+1xCQQCeNZJWhWKb5ZhmaKRHmpp+pRfEuEvzIoRpvwPDRfr8N2N6HbbdRv6mLGXHeA9/GhXA8HLqqfFvjoAUgh/3FRdB5pDlUPtcjum+Zfw//Bx0uOl+a7pP4Krtv8q25WeD9tus3mgsEu1HynRw7jlQlPyL+1ux3ss/RQtthN6LK6azttcXfjoDmvxyWkmMzb57/sGxSN/WCL3cLhK47n7a7VHFA2gVMH799dsrvDw6kQ6+jirlueJdWVxTDUCzLXxX7bG4lwZ6cvyYKVGBIAvHyLXxMXkRHRsVmKy5l5ruZP8/otV8gZJTtDVM9xiojNoZOR/XyFNyJaBYtKgvyPaYhGJgjOJ7aNr2QxFA+vWEcxwzK3oQVLUK0SfLMEzCJPMUIougZWBkVr8zW1QVPUenylEaerg82x1HvRsTDHOcmNAWDajQd/YNf33QIfPQDJV2Dps6KbFZtq+wSd4pElLB3zEkOswfIGHL7y48yLP5/XpOqDd7CT2yZzEE47n6s8h7+OvE1uKYiEU5Yds9vM8h0dVlN0sk4rN4y4ge8O+r9uuZTPvn0uDzTfw9DIGL4wfJqsNBOJhcJDIICsJ9vd83xZvvvI/a9K/ocVsVoy13VW9jd09c7z7K58El1RKlGxUMhIz8KVnseZol/5zjWm8uEwlWZUOUcZGja6SLWj5T0SQ4KMgqiQ9gI+nqljBIMQiOAZRRjBItCjYEVQjIBQ//I0M+t7ajuqsUVDb8B3m8mkO1lZnFbOnLPrsca8EbqZ7SxVmDtJIdqw9R2Mr/KFNIoAygEged/XwoED7oIFPmoAUkiga3pnNKYqalCU704dNp03xjwttRC32M3ss+xQ2p0OyZPojV+R/y7eoekLeYjLh13FT2u+L7f7Z8cTfHLVpzH14n6TE3u7x4XQ1dHRGcyd8E+p4yUY739svpuvr/0aEXMQ5wyfToUZIeMJpd8ck07q/aqK5H2IIcAjGDRYvWIzf/nT8ximyLH4X7ZviN+1O95Hz/OXi6nwMK6Q/84F6a7E7w08CnOIJvPSGxHVVCLcVYxKl/RhtnojjoQTDc8S+RALAiGMQATMCFhhVMEZsSwUXchHZlH1mOMbzbrnN+HRSqYjzto3M33Vy9ouWAoplLmoVC1VCYVVrFoVvUmlLaJQmVJoDvpkPI+iFpdW02XqbSJEtntfLr09KAN/H7DAHrDARwtACvIll4Zq9Iy2UQvoauaULr4w7MvcO+IP0pzPJ17m6BUnYaihrfmPPrC8d+wN5DyQP4+6gy9XfF5udsOWPzBr/YVYRq5V7R4d4lx9l5f2+Q/TIwfJqddl6jh42Qxasm18euh09isZSlc+7yE2F2W7WcchkUlTEgpL8BDsCfHvO295hi0NHSKR/lZ2dmxqb/Ile/Ra+jFZt1cjgETkR0RYSxcyJwg/RECIiREJ4mlB9FAITQvhWUEwTVQRtjJtUBIoVjs4rWhOO2Zrgtr1fZYp2RqKmqnyZqlKeVYjWKERD2sEYjp6QCPtCIkDVSaWxBC12ALlTd/BcrK0brCZOEdoaw0ASD/u/8CmH4wFPloAcvGgMNdtSWoXRc5QHGWOXmSQ/nicq2t/zQ+qvyvvwK3Nd3L+uvN3uzqqcDtz8iEJnpnwOMdEj5C/vrDuB9y0eXb/AaQXICuErr5UeS53jvq91O0SxEUZutpyD/tX7M+navbfpuJKlOgKyfY5b77Gpo4Ozp5+GMNKy+Ra99SjC5j336WYESub9ewxzE5t3N3w1Xv9mG8THhuFTlyWAZtYQnDRCuDpQTQriGoGUAIWnqmhqi6qkcLXYihKO44TI5jq4r419s76hGwTjioARldIJ2TqBEtMbNvAVUx015ChNUVRs4qmCAKlKUTOdN+R8UVFy6B5WYy2DA3YAx7Ie/2UDMy/pyzw0QAQUbo7CU328v5mZUQPp9eQ9AepUwNkD+zigWF/YWb5adKml9ZfybWbrsYytq9N1R/DF0p4BYgsmDiXScEJcvfT1pzDo20P5fS1Co31dsPLEXPmqr0cSrUIb0x6TvZrF2NO2yOcufosIkYZX649jGIj2M33EOXJlmGwtrmJe19+EVyP06cezLRxY1i0aD1/u+MFNPFxrviXO7MTV+1q5VV/bLYntu0ObRUS7QJARKmvKXgjeRBRAxaapeMbPr6ewfcSuE6crJUguibNROzt6mQJU8+ZmZN0HxTWCRg6advA0U1808L0LNlRzNcsfFkhpjuKouq+5+Mrrq16No6bMRQlg6+lwEujpTIYWkZ6H7KAYE6vOaA9YaeBOQYssLsW+PADiEiat+OJvh/6rKIrUfwfkPZNSlX4RBDHSPPS+Cc5LHKwtOXZ687nvua7MPXS3c5PFBb1Eq2Ylfu+KhtTiXHI8hN5NT4PU43kioT2wMjlWlr42fBf8JOai2XuptONM23p0azpWsVx1VM5qnIsCUfoeuUY6wJABGFwU0c797/+KsWBIJ8/5BD8rM/tNz9FPJYWVVeLstfH9+f7pcUE23MNpFrz+YoMHjW4bKc/+R64pN2eQibaB6Oxryz23QoiqmVJoqEIIwmZd9dI45NE87uwt2SZipRnz4ekcp3C3pyqUh7V6KrUiRgGXokFwosxgyhqCEUJOWhBXVMtPExX8TURR3N9xcX3bB/SOkrK9tyk4ftdeF4XITVFIpEhoNtsSTrC8xhIoO/2bR+Y4H20wIcbQApd874dGKlZxjOKSy1ZH4ZqcJSFHxYNOmDBpLlMzpe6fnz153i8/VFMvZ/qu9vxIHI6WGlGWqNYOvlFgmpQSohMXnIEazNrdlsmpfCcbD3OCOZPep4iTRAlFC7fdDVX1V1OVWgEX6w9RCbTDV3Ddt1tyJEijJXKZglapkyqS9n2NU1YIbMls6FzCHO6u/9t30+6UiatdRpwuU22mt1Nf2rPvQHSG3kWTXLaBYc9KH8MbFH9FfRJqTYBPUOiU7DTHVkFJoZMyo9RESGpSJWOJyRSghZqIIgaDuMZEUe1IoqqRzX0kIcWECowedq+6ytqFvwUvpL0VRK+78YNwUVx1SReJoWfSW8FjhoXrhyovNpzt31gpvfJAh9eAMnzPbRZ0S8rCn+UnAET/AMN2Cf/njs+QS2AYIgXJEaOXnkqz3c+jakVbw0vyc/1/t8RoU1luwkOikzn9YmSxU2L08q4xdNpd9q3ckD6P/U2e8jch93C70b9jm9WnSf/tia9lmlLj6HD7uTjNQdycPlIkk6G+rY2hpSWYmh6N4iIT21NU+Ul/v2+l1m5cCNm2MT1/dcVhSagOAe1olhLsRW8Rh91nY+3yHXdV5idqu9hIVEZZeXB5B3NU3bzQndxd+lJ3IZODQaV6JJ7osnyXpekbEHv0JEHjhIBHJUabrWB4ptoRQG0SND2jLCihyKKakYhGFVEsyrFiqiq8EB03UPxQYAGXb6vxFGIaarXiauIRlhxCRyhdIqYyHeksoxZ7MIMT1Gu3DMu6C7aZmC3AQvsjgU+nABSIAvOil4LXEzGhxoNDjdRyw2UjC+LXxy/i6gaZs1+C6kyqqQdpy8/gdfir25bhbWLFpYltU4nx5WcxH/HPyRnWZ1ey35Lj5R9QoTn0Kcy4Z0AWKHHx6TQRF6f9CyWUDFH5RvrLuS2zbdQFR7Bl2oPQVc1PM/jxTWrmDqilogVwMmX7IqHIGRZPPK3V3nrpVWY4QCe3cu6JnrAi0iYoJKIuidYpOD/zbbNe7i5LSYvVvSbb8Dntq39y3fRlLu9WzdvJIWGAAmphdXjs6AYDbfYQCkzySiWrNjSzRCEI+hWxPWtKJpVpKiCM2KFpO6WYuqopqeiZT1VT/ie0imS8JpCB47fgWbngMPvSmF1ZXMJ8gFvY7dv5sAE/zMW+PABSLfnEfmjgnKeBI+JBuohAVzVxU3FQfHQ9WLK9DIOCh/AnNG3E8o3f5q06ADWpNYQMCrf3X2wn7ctByDtzKw4iwdG3y73fiMpeqIf927vYxc8HDFf7hht3D76T3yl8mx5jMVdyzhk2XF0ORlOGLwvh1WM6S7bFTmPjCPAS8FUhciUIquy2twkD909j466BHqZgRJRIaCgWIokZhSGInAl4+N3+fgJFz/h4Qsbe6L3rSKogQ4q83242r0+/rCs2sqFtz5wIOmu0KpE6ZZDEQTEmCjxDZtY0SC6KO0NhCEYcTEjmh6MogYinm+F0Awh2GhIoyiWi2pm8PWkr+gxTdPacdUOFLUTJxsn6HShp9J0ajbzGx1mzhG903fxLvfzwRvYfMAC75MFPlwA0u15hK/BVy/F9lEOsmCKgZ3qwFKLOK7kWE4rOZlDIwdRaw4nqkWkN5L7oFa5u/Vv/KLhelZ1LcLQSqWH0Gcv4R03TVc0MnYbX6/+JrfWzpZ/fTb2IscuP7nvGlg7eRBy3keKCcFxvDn5OYKqCMMrfPHt87mn6c+UBmr48shDCWqGvEbZ31xRsTRdgktdVxur4luoT3XQ6aRFxhcn5eAGsqCJ6JMrKrBkDnnryMuu+GquUWDKxIhrKE0+XoON3+aKxu8gaA4aq32fi93Z8Ue7gURUGc0plJ69T0/5Ow7T7Y2IvIjIibgIMmEIq1gCR+7HiqAFwihmQBANPSWgoVqgmLaP0MkKJNH1uKYGYjhKDM3MextuGnVLhtr1DswVoDEQovpgbvPAUd8HC3x4ACSfMFdnhb+rot4gkuXKwQG8/X3cVIbPVZzFFUMuZkJgrASEnpIdBTuLNrPii15Inv9o0y+4fvPsvKCi2KIPH4/bVcNt4aIh3+e64T+Th3mk/XE+tfKMPcJCL3gfN4+8mW8P+pqcf0lqOdOXCu8jxeGVE/hY9URZeWUoGgFNpzWTZGHHRpZ0NtCWTUpQEdqFoppUgIVuFDPcGMY4azQjzeEMNgdJAciCzUSpcJPdwvpsHSsya1iTXU/Sa8mlSNwgZrsFGxy8t23oEkroCr7Gejy+694Qf4Rcwl3lShnW6oNR9/xbIBPrb0iaoYkt2ufmJeGJhEVeAzUYkjwRAiaaYKgHfbBsNC3j+IEuXbWSWVVNmG4giUEXfmggRLXnb9PAjHuBBT4cACIWpStx9O+Fj0dVnyDlq+qUANlpNmVOKXeM+j2nlZ7UrfvUEzzanHY221uo0MsZZFRK9rkAEkHAu6Hx98zacHEuod7Pfuji3nfLmAy/ip8OycmY3Nc6h7NXf3G3y4QLKr/DzSEsmPwipbrIc8P5677LrY2/J2hU8sXa6ZRbEYQnJBLor7Wt4632OpJ2RjoViigS8l0qreEcGT2Uk4qP5fDIdEYHamXPkN6G8Goas1t4M7mQ/3Q8zT9jT7LRXgOaipEIo652cVdlIemBKVw8ZYGTUT7NbzvXyfyIGIKb8wEM2eBKNK1yCaEQRomEc9ImoQAETVRDww/4qKaLbmXwjTSa3oWrp7ACKeKG4HFk0dOiMZULAyGqD+A2DhzyA7bA3g8gOXkSn++WFOuau5G0H1FHmWRnuNQo1Twx4WEmByd0CwomvST/aP83T3Q+IxPaazMbpDpuRA3zyZIT+dmQH1BrDSPjZ7EUk6+tu5A/Nd6KaZQjyMP9GQUAuab2ei4dfIHc9damuzh/7Td2neme/2Yv8D5+POxyrhr2Izn3+kwdUxYfSYcdY0LxMD43YpoMXS3tbODZphW0Z7pQFF9y5gwtypFFR3JO+Uw+WXoi5XrZDj2z3q654J0k3CRPdjzLdZtv4eXkC6B7GMkilGU23sqsjIghomnwZ3d2/OvSA8kBifN+c0mkIvCofPhKIYQp2OkhCy+oS36Ibno4QQdDzeBpIteRIRLMEDNt9E02Sye6A3mN3p6Mgb9/2C3wYQAQU3zF6hcVzcf2D1BKNJyTNcKmxX/HPcr0yNTuRkoPtf2TSzZewbrUUhnV90UfcUVwH4RQoIfndlJuDuWR8fdzuCQW+rQ7MaYuPZp1mQ0YSqBf/UFkDsRp5aaRv+WCfIjpxsZb+d667+xYxqQPQZ1Cl8OwEmDBvs8zOjBSPqeX11/NVRt/BkoRX6g9mJHhCh7etIAlHQ0oiieBo9io5qyKM/m/qi+zb2jidp9v0W63LlvP+sxGGrKb6XRjMuQngEJ0VqwxqxlpDWdUoJaQmmsq2HOI7Z7ueJ5fbvoNz8SfRDFUjJYw/vw0/iYnl2zX6fQ9/+vuDYkHeoS13jdvROZBDsagioDoJAKiqDegoZQouKJniO7IsJUnJEYiDqEuh/qhLs/N9XYmb/JhXzAGrm/AAj0tsHcDiPh6leAR+Smecrm4MOWkAHZ5mjm193JG+andLVwv23gV19T/HEUNYmhhuRwKKfNct8Fcolj05kg77YwJjuH1yc9TnCfk/an5Hr729tf7HXaSOQq7ndvH3M5XKs+Sdv9Fw2x+vP6y3ZJKyeU+Ovh0+Rk8NO5uOW/cTXDA4iNZm3qboeHBfKJmMg9vWsiWVAf4XYT1Ur5WdS4XDf4mQ82a7tKAHM1aoT7bwH87n+OJzmd5LfGW/P+sGwfhdfk98sCi2kC0A9TC1Jg1EoROLD6WU0tPYoQ1tLvoQCT4xfhP+9P8oO7nLEjPQ1eLUNerePPTEMuHtRT/LSfjfJrfpTfkvRFPhCPf69dUVmS9mVftFV1IQgjlfVHa68nOh4kal2CDg9DknSET4QNEv/f6pgzMv9dZYO8FkIKy7vmRKj2s1JH2LW1akMy+MS4r/yG/HHF5t+dx1abruLxOLNpVEjQ8UXWVT6Pn4GPrZ7/IfaTtJi4d+kOuGSZiYz6dToz9lxxJXXYjuiIkjrbjJmznV4Uy3rvH3sU5FWfKh+PKTb/mpxt+JM9lV5V4CwBy37i7Oav8DDnv39se4zMrP4uqFjEmWkFbNkVLV5PkanymfCbXDLtc5jZEjkcSBxVN2uKV+Ovc0fwX5rQ+TCy7Wej94SsWqioEbDVJrN624CB39SIn5AodQC8j8yhBo4KTS07gkppvcUheBbhQlCCu85bGP/OTjVcRU1sxM8V4i9OwwhGdCGVYS4gUO7Pjl3RXa70PuRHphQi9LNH1MCjqmfERnQ8HQGOvW8gGTviDscDeDCB57yP6NFmOVat0sifYTAtP46WJT8oQlcgT3Nf6YD5pXYzo810oyvW8XJmqoui5EFZ+5MJDHhHF5I3JzzEuMFr+5eK6y7l+0zX96lJYIBL+Y8IDfKr0E1vnqb+m/0q8Pc7P8W0q9XIW7/eSTPyLcfaab3Bf010EjHIJEBm7lSHB0dwycrb0DgRwCOAUNhEkxodaH+XGxtt4Pf4qvpdG1aIYqkhHCIAt2Gnn8TTBJRGAI2wmlH89N46iWBxXcjw/HjKLo4sO2+a4Qlb+/Lcv4smORzECpbDFx5ufQWnw8A3QNGWz73C6/ZvYq4iS7Fxu5D3zRrbpJyKMuAyfKwY8jQ9mKRo46t5ogb0TQIS67hxcY1bRIT7+PBwUTrDwazyeG/1vDi+aLu/F8tRqDll6LHEvJcNTYhEVQ4RXhgSqqTDK2ZTZzObMllzzqFxNa3f11A+G/Zirh8nIGC/HX+OwZSehK6K9XR8SFd0kv07+PuEBTs8DyEV1lzN7NwCk0OHwzMrP87exd8hza3XamLzwMBrtFizFIOO0cVrFmdw26gaqjAoJGEIHS4w5rY/w003XsSzxpgRPTY1IbojwFvp6Xdt70AWI5ObxcEToC41Plp/KNcMvZ5/gONnyQvxd/CNyIz9af7kkcusij70yjbbIw+6y0SzNVxX1z9nrO79KTxXlPfx2bUMqbMaX4NGPZlZ7+HQGphuwwF5pgb0TQLpzH9FXyPjTtVEWmSMTXFBxITfVXtPdhe+EFafzVMcTmJpQ1hUok5c8N0qYXjJVLprlRhlPtjxLmy20qXIdCAvyIPuG92P+5OfkwtfldTFp0eGsz6zHUITgau8gIvuhO3H+vc/DnJzvt37B+sv4bcMNu5xEL4TF7hp7J1+s/Kx86B5qe4wzVp6FpYbJuAl+NuKn/GTIRXIxF73RRVhuQXIxF274Mc+3P4GiWjIPJLwNsU2/R699STQJxrbbgaVF+f6Qi/jhkO9JmRXR/sJUTJ7snMtZK86l1W3BCEYJxlXKFpvULdsiuSO6YWzOOs5x3JhYLr2RKxFKwL0bvQ8X0y2wWJA1EfuICu56XJ5jIEneBxsObDJgAWGBvQ9A8t6H+b3IJA9lkeIpqn2iRkVNGQsmvNDd1/zelgc4R/It3l1+K0DCE7wOz6YiUC37Y4jS14LMeSGMFVBMluz7oqw2EuOUlWfxr7aH+6zUK4HITfDMpMc5pijXTOora7/Dnxtv26Uy3gIACrXdJfu/yDBziJzzq2sv5I7NtxDUy/jTmN9zVvmnZRmyAA7f9/jZpuv4Zf21krUu2ujmrn8nwLHLy/S2OwqRR893cJw2phQdwV1jbpFJd1HlFVAtVqXf5pPLP8uq5FJUs4hhkRL22VLF8/9ZSlcijRkyXM/1f+zcEP9VPqSV3RPlvnkmukkQUworCvmwYJFHXHfw2mwy2ANAMrBADligdwvsfQCSZ5wbFxc94Gf8mdpQk8yMOJdV/5BfDr9CehUOLgcvPoZFXUt2KIpYSAwXPBMRy+85Cp0En574b44tOlL+6dvrv8/vGm7ss/eQU+ON88yk/3QDyHlrL+T2zbdiGWUSuPozCjmV40tP5Kl9/i53FUCxz4Jp1GXqeHyfh/lY8dGkvTQBNUBdpp6z15zPCx1PYOhlIsi0S4TIrefYf2TJhbaE/lYHQS3CzaNm89WqL5DxstIjaXHa+NTyz/NS5wtC0pEDaoZzpDGGhx98jY2rGjFCFgreE9nZiZP2FGekm0QoWOii5ipQbCBSLtmwg+VncPwMKSdDpt5mBqI/ef8vvD83dmDbAQvspRbY2wCkcL6+PisaU7JEnaN1gmNDzB/3HOOCuYT3H5vu5uuy7LZ38l+B3/DO+7e9CqqrG27gR+u+3+cS3IKce08PJOct7BqAFMiDvxr5a75fc6E85edjLzJj6Sd4cuJjHF98lOw3IjSx5sbm8dmVX6Ipu0l6OwIoe89xvAfrZH5KWfXl27Jb7Kxhl3F97c+6W+62O53MWPJxFiUXg6tzyugpHFw2in/+8w1em7sCTYjeauoauy42iUn5pPouNrHqljFxpP8RQajr+kUhCBjoISHilUXTU6jhJCmjixLSvD7XZiYDYoh76SI3cNrvnQX2LgDJS5ZoF0U/pTj8QwvrZE5K8anqM/jH2Hu6S1QPWnIMC5ILZJx/p6Gad9q1x/pZYJHLfulDcv3S72l5gC+u+lKf+SB7GkBkCMvL8sq+T0mCpBiCYyHKc8+rOrsbPO5vfZgvrvoqDp70wFxfVJxJ6uSefZL6OV0h0Z7JbuG8Id/hj6Nv7AaRJV3LOXzxx4i5KcKqxVfHHUVVcRELXl/Hvx96g4ztoOhqg1MXG7k7ICKT549jEiVEkChmaTFusAhdqO0GDPywD2YGAgl0PYYfiGFYSbxEmvmRAVXdPfsEDcy2l1tgbwMQkUxN6xdFHyXDJ7XxJplDUtw34i7OqszxIf7V8QSnLP8Mhl6Uy3MURj8Xu8LX/jdrLuR3I38tZ3km9gLHLf14XmCx9+TzDgGk8dYd50B2cJ65kFqakYFalh4wT3Y3FPyK+cnFHBQ5QBYOmIrB3c0P8KXVX0VXLRRRedbPMNk2z3M/bdbXd0FybbKNfGvoLH476trucNYv62fzw/U/BCIcNXgch5SO5u/L3qRxXRv2ohSOLQji6ir7+tj4Xe3PLj2Qf2NSQphgoAgCJRjhUrxIEZpU4TVRgz5qIO0qZtxXQ+26prShaJ2kzQRuPMPESc5AI6i+3u2B7T7MFp3u/J4AACAASURBVNjbACQnmjgr2qRkqXRnGFijgywa/zxjgqPkfTpr9df4a/O9ffYSdnRzC2S9T1WcwT/ybO+FXUs4cPGx21Xy3d48uSR6nGcm98iBvH0ht+8MQHZwQgXl3c9Ufo4Hx90pcxnidyIsJTgYorLpb60P87mVZ6OrQRQZMuoF5N4jgOjLC1MA6DvG38m5VTmWvhC23H/BEdSn66kMlnHOqENZuKGOirIijJjC3+54QXJUVFX9vT079s1dAZF8+a7BWELYovxLEFKKyyBQhhopQbGKUIIB1IDiqcGMjxVDMVs1zCYUrRlfCKdFkix/I8OMuR+l/EgIGNSj8EYkDdNCBAHo7Ms9H9jmw2eBvQdACszz7weG6xljnaqravYkj8mD9mP+xLnoqk6H08mkhYfQYAteR9/5Gtu7rYWE9dElxzF34qNyE0GEm7zoCFKeqP/MLd7vGj1+1e2BTO5RhfX2d/jz5tu2k0Tf+WpeCKn9etRsLqm5QHof4ncCPMQX/dzYS5y49DRJ6RbEyF7B4wN+lgse1QhrCAsOeJkSvUiekSAa3rrpt+haCWeNns4+ZYNJZDKEIhZvvfI2D907DyNguKrrT8r8Jr5SMtf7mQ+RSXShgRUnjFVZhBouQwmWo0crPILlqKFSNCuMEjRQgjaYcTSz2cds0DSjAc9vRs104LR38XrSVs6c079qiA/Y9r0cXrTmFCWD++d/xgJDgdwN2v4QXyqbhZ5n/udt0aESWAisJac3MDA+hBbYewDk6xiiNapxSfQrfobbtQqDzHFJvlT1Fe4cc4u8NfPir3L4kpNk+Kb3hPHO72ZugUsyJTKVN/d9RnodrU474xYcTJvd1qd+5jkeSIx/T3qUk0uOkwf89rrv87tNO+GB7OC0CucjE/LFR0gPRMiMiN8LYDti0fE0ZLdgaKHusNWOCgTe1+d4J7iYA8VW7plwN2dX5Tgtf21+iLNWnANKiONrJnJY1RiynkNbIoluqTzz4CJWLKrDCllPZq7rPDHPERFfwn0e3UKKQs5drwhjRItQImUY4QrXD1RpWqTKU60KCJaiBoOolo9iJsFoQtU3+opSp9nKJgyvhYAdY0NHmqm3OXtxtdYIIWYAfBKYJrm2e24kgFcBUWb3fP6/u/bc9AMzfZAW2HsAJF++q10c/ZOS9r+qjQuQOSTOH4b9nm9UnytteMPm3zNr7Xd3WSakp0NR6PY3KjhGci5EZVOXl2LigsPYkF6PofYkE25/leyWMtlnDp8qy0mZXLThJ8ze2Acpkx5T9uR/LJvyMkPMwdLDEB6OKIc9dskpzIu9gKWXbqOv5akuqicUAnNKuu/J2I1puzs21vwft465UZ7eK/E3OHTRCfKbdUpFLacM21/m/xfVb8RTfSrtMHfc8l8My0zZRZ2RvPfR7woBCSIzpZiiiTM6hBqMYhSXOgQqFCVYpaihwcifQKUiwlqIUjAj5ftqi6ooda6vbNBUvw7F2UyKdgLpBEPrs3tZXxDxVfMdQDycWm/PR2GxUKU+Wl5d0s9J3/RjCEKoAJJ/5X/W9GPfgU3/xyyw9wBIoV3tRdF5pDmUaQbufipvjn2GKZF9pVnPXHUuc1ru33H+ox/PeW7RtqkwKlh1wGuyYZPgdU9ZNINFifkYarhXafdCHuUv4+/j8xWfluf4k41X8/P1V/S5FFjsU2DGTw7vy8L9X5DAUQhhnf/2LG5tuAnLGCTPtzBUX6GmfRAbyzfjC3Vyr9f14d2PZj/stSvPdcE+J5afwn8mzpFTrE69zf4LjyJlJ5lUNoLPjzxYdlTUVFW2He5KZbnjt0/T2Z7EtPQTM9d2PiklT3ahTa7Mh8xFwxpqENQtQoPDKOEi/EC5q4erFCVUgxIcghocrCCINHoARXV81HYUfzOuX6cq3gZgEw7NKMlOHDfFmHL7fzzJPhm4Djhxe/etgMa6IhSqFWpMk2GmRVjViJaXM2b//agaPrx7V9d1aY/HaYvHaOnooKmjg4bmZjY1N5NIpXp7NFYADwB/k2pkA2OvssDeBCBSPNGYFdmg2Orw7JEeoyaOZ8mEFwlqAZkL2G/hkazoWoGhBbt1rfr25f3ulTIHIC4RLcSyA17uZn0fvuRk5nU+j6lHdywD0oP7kHXa+OPYP3HeoHPkg/HLTTfyw7WX9AtACgvtqRWf4ZEJ90ptK1Fx9deWXLhHsMt7dkyU5646TNo0lmg6xNrKepqjbWi+uq0f8h4DRG9vQkHq5dDiI5m333/k5vWZBiYtOIxYtoMR0WpOGDKRkGYSNizZlld0mL391qfZsHoLoUjg213XtP+Ob1ZGuKVZhEp2aYi8PG+KL/CpBmbQIlQeQYmUOL5VoWvhak8xa1CNwaBXKooSEZjuK6oIm7XheZt9Vdnou9Tr+I146VbCyQR1TuZ/MKwlPK6fAqI95jZfFAIoRKJCeBOGohBSNSaFQpRoOQ01KxRiwsHTKB88mK54nFQiQTqRxM5msTNCkXnrw6RqmvAQMa0AtqbRmExQ39rK2w2b2NLWtrN7tBi4H/hzPqeyS/dzYKf3zwJ7E4AUKrDaNVctyRyT4eh9TmDuuEektRrtLeyz4DCZSBexdSE1LmXLVWOXrCkWYeFxCBHChfu9wPjgGDnPccs+xTNtT/app3mh0uj60Tcyq+abcv/fNd7Ot1d/s19M9MI8s4ZdyvW1P5fzCJb5tIVH0+S0YyhCkSOXpyyEq6Sml69SmiwiZWToslIo/v/W7ZbCkG6MI0tm8Py+IqIBGzOb2Hf+EXS5qe5rCekWpVaImmAx48oH8ezdC9mwtgkzZC7OpjuncTOZPdFLJCdxMkNlTMbAGxnAtiIo4RJHC1Uoqlql+NogNLUSXylFdDHMWVx8YrfhuY0+bNIUZTOevTXJXpu0/0fCWiLPIRbnQwovhHgaBhkmbY5NVqCoohBQFCYGw1QZW98bzTAoraoi0dlJOrFrOC3mKK6oQCuO0uq6rKirY11TE+72w1/ClRYv9u+BZ/c8gWmXloSBnbZjgf+tFWXHt0jhSsSPp38vmtDQwpnjujhr4pe5b+Stci/Rl/ugRcdK8BChnPGRsQS1IItjS+XX+aGl01nXtYHGTGPvCXBJFthKu5u//9zu7n2nLP88/2rtmx5WoXLqitqfc+WwfE/05gc5e6XwGkr6LCtSyBX8YdytfGPQl+X1/mLjtfx43WUEjGrpfYkhNa48B1XVu0uNXdWVwCHA5AMZO/FyCg23Tq86k7/vk2uMJQiF+705Dd/L5AFEAcFlkQuNJaka+kIfd1Faii6ik/V8Lvdmx6/ZU+q9udDWDI3aWvH5HUCrCuFqRY6ilimGVo5LhYJfjqoKYTEhO59rMO/6bb7ibfFVrdFz/SZTybTTRRx33QfNHZkEPAnUFJ6Bct1gpGmxMJXEznsd4ncHhCN7NIO+o2fOsCwJHg3JBA3ZLM2OvSMwESGua4D7gK0x2g/kYR446DstsHcASKFU8wIsXYvGdF0308fHmDXxB1w/7Cp5Tf/u+C+fWHYaqhqiwixnZs1ptGbbebDhEZlwjuoRKeJne3afeRyFPMhr+z3NtMgUeZyZK8/lwea/9olnUvAcLhx6MTeOvDp3nu1P8Ymlp/XuwbyrHLiL5/d7giOLDpXzfHblV3igSZxHDohku1nVosKqoDG9ReZIcq2g3sMEeg61dnkU7POj2iv4+YhcX/f/djzHrHU/5uOlH5O9TiR4+lmWd63ihdgrrOlahq96mA0R/IVZ/A4XTAVfYb3qeafbNyYX7AlvRF6aABJmqqyp1nGDJsVagIwWsXWv2EAvdX3KwC/VFD/quaILl3AD/ZSP0u77SrPuZ1vwaEXPxIDUB5RkF5IFTwDlEueAccEQQw2DF2KdiB7CpqIwKhBklJXDwt0aqkpxeRll1YOl1yJCWa7j4rkujp0l3dVFKp6QYbDO1lacjMipg+P7bLFtNmbTtDnbbQGzLg8kdwoJuN06x4Gd95gF9i4AuShaobs06qaupT8W46qJ1/DjmoukMe5pzsmMqGqEwYFqDio5gFfb36Ax3ZQPaeXKXrftrrdzO+YAJMur+z3NwZED8wDyFR5s/ksfAUQjY7dxTvVXuXtsodT4NQ5f9DEMNdCn6pWcMrBLUAmwZMo8RgZyyctpC4/ljfhrGFpEhuqExMnw8HA+UX0CD256lOZMc++eVi+PUbet/G27Nu6pp0/yZJwET+77GB8rPUaG4URVmQgbCnB55xB/m9v5ItfU38SziSfQsiG05SreyozoDSY6G4pWWLe7sxNf29OdDX3/SpU3GzQGhYWLa6GZIVQtgqcXO75SomtesYsa1nxEYxnXVenyPaVTV9x2cNvIODEiJKmPZd/H3Ih4WEQJbbWwpchzTA1HKNN05sU6iEnPQ2X/cJhKfddCvTt9FlSVcFERReVlFJWWUVJVKcNYipr3hn2fREcHrZsb2VJXR/uWLRK1465LXTbDpqzQtXzXF0qdUPARFd+79/myp57ij/Y8exWAWJcUj3az3mo9pCvpjyW4cZ+bubD6G/IO/nbzn7hgjcgtVGB7orG1/HxEVXah+ij/TBQWuGf3/Q8zinNy7F9d852+iSH6SKa46F1+cvmp/HuiKDJBfknvv+AoCQqiuqq3JH8OxDIMtYYhSnijWoSYG2fCW4ewOdvQTZgUr5lISgtPK+4k+k4k7OnpiDMSLW3zcu+FvIo4b9kKKt99UHh0Pf+2K69QjmSZYnxoHAunvCSVebfaYscwL7YRf/3j5nu4aN1lxJUOrLYi3AUp2OzmwloaLcDpzvXxF/ekDLy4zm6vZJlIQlealAYD+Hoo65hRU/OioIVdnACeKuqnHR+6dNeLodqdZP24BJH3h8UeBV4E9hPnLRLjB0eiFGs665JxVtu2zHlMDoapNkUnyvdnaKZJ2aBBMhlfPriaSGlp94EzyS42r1vHhhUrZK5FgMf6TFr+iBzNO4YARiFS98r7c+YDR9meBfYOAOnuQBia4rvaW3rUIH18nBvHbwWQ32y+le+uuaCbA1JYgnpboHf2WOQAJM4z+z4hyXvbAIjeuxx7rsoowfTiw3hlPxGCFsn+Jia8NV32WS80sOr1HNwEB0YP5s39n5Gbrk/XyUolobzbkxEvXjGhfSWAS44+hpdEmEgArljQ8UROWAE1iKEFunNBtie+8gX/ywc1IAmLopmtaEi1KzYWHSKFqOJN437HBTXf6A65iXMX4bc3EwtZ2rVC2qlYj3JE0aFSbVkAl6iOE1VoouT3nBXn82ryeSyRmlidgSU2pIQeoiwZuM2eHT9/T4W03nmftsmVOFETLRok6AXJGqJbVwDNM2xbLN5+FpwUhpHAcRN4jSlq78zmC5/6uzKJPIbgbwjtnpL8j5ASEYxvwQB/WSb14U/ie0dMLl7y6ZEiynSdtGPzYiIumjnLKquhptXf4/e+vaoSikYJhHJ1BiJ8lUmlZOVWLpe1dZjBIBVDaqgeUSv/LbwT3/NoeHstaxcvpisWk7mRDdkMa9OpdwKJmEwkz2blr7n3cxvYYo9aYO8AkLwKr35p5BjSyjN6qUH62Dg3jr2ZCwfnPJB3AshuWam7DDfXUfDxyY9yUmmOSX7B2u/z2/q+MckLZMQxwbEsnvKSzFGIzoYT39oeGXH7Z1zwYo4vO5mnJuV6gCxMLuHABcdsNxzXn5yHmFvkT1wnBorGmPBEmXsQ4oxjg6Mo1raqVwivZ1XqbV6Nv8nTnc+zIrFIJrdVPSKrwApeS2/yLuL8Ze7DaefokmN5er/H5Jew8GrE+Tza+h+urPs18+Nvgkyk53xJkes5puRorq79MQdG9usWYBQlzd9Y9T3ubLgVM1KB2+mgznfwNsiVG01Tl2WbYgdzD8ld0c7qy3OU80quVGSIqwaDTMgEI4CpmriegWKpeI6LKgP+KbRkmhfbM/2QQBH5C1HG9zlgYi/nJBIIr+erreT7PcYwGRcW1cewItbJWs+V+Y4JwXwhWV8usrdtVJXqESMYMno0ZdWDUHUdJ5ulfUuTBA/XcXBdh65YnGRnp6zoKuQ/ClPrlsWg4cMkmJTXDJa/3rBsOasXLMBzHOmRrEmnpEfyDm2Uxrx9/tHbaQ78fc9aYO8CkIsjM8gqz24PQG7afBsXrvl231joffwyLzDJ/z5xDqeX55jkF6+/nOvrftWn4xSS8GV6GasOfE22zxXj4IXH83r8FZm/6K0zYKEvyZlVX+BvE26X+78Ue5UjFoo8SmiXQknivIR3JcJrphrm1IpT+Xr1OfIrXzDuexui6ksku29vvJcn258hnm0ERUfRQlKXSzxUgk9Q+Kcwnziu8DzSbqdk0788ZS7DrJo8n8bn229fxh/qb0JRjXyv9q2Pp/A6BNAF9Ci/GvULLqz5ejfrXgDSZet+xjXrf4EZKMNTPMY0lrHxhUaSdhbTMuJZ2zmC3yQXvVcgUrjGbRLvUUsnqelYqo6aVXA9j6RhYzXZfdTQEuKFIt5/HiC8mn4Pkdk4pqgYXdXosrO8kkxIUuZRRSV9akcqXpWk46CrCgF1++FgEYYad+CBWKGgaEWMphtYwQCC+Wmn08Ra2+hsa839u7mZdDLZ63UIMBlcW8vwCePRDZOlr7xCS3293K/L81iR6qLRFiUA2wwRJxZAu1OySa8HH9igzxbYqwBEuzh6upLh73qVSXpGJ1fV/oofD80l0e9s+ivnrjy3T8ntvlqn8PV/34R7uuXir6j7FT9b/5M+EQELXBKxwC084HkmBIUuHXxy2Vn8s+UffSrlLZTwnlvzDe4Ye5Pc/9nOFzh24UkYerTvuY78RQv1LPFVbzsxPlZxCtfV/oz9whPlYt/XAoOClyG2F8S/x9qe4MGWR3g1/hbJbFN3mEtVTelVFABFcnPcBBGjigcm3s3Jpcd1M+q/uPJ87tl0K5Y1WJ5LT2Jk4X4JO4qmVLbdwZmDv8QdY39DWAuT9bLyY/+StZdz3YZfoaqlVJVEOEYbxxNz3qKtJYYZsrKe457o3JiYuyv6WX19ZnpuJxPvc+eqVFWqhMK5zLET9alf7PZByfd0QNSoV/ac09B1RtXUUBEM0bFpE7FkQpbhiqVUMBvfKTI1UdOojRbLKerinaxwXaaHIxQbO897pFyXTekUHY5NVNMZHgoR3AGAbM82wgOJlpZQWjWIquHDZEWWlBIAEu3tNNXX07yxno7m5neFtd45X0lVlQQSUbm1ZsHC7u232FmWpLrIeNv4I0IZQAiriRzJwHiPLbB3AEheSFG7OHKmklH+pg8ySR/dwZUjruaKYZdKE93VdD9fXvFlTKO0z/yK3my7Df+iOse/mN1wCxet6YPeVt7LySWLk8zd7wmOLj5MzvHtty/ld/U7aY3b48S6+5IM/S6/G53rS/Jk+7OcuPiUfgOIOBdPlDH7HtePvobv1Hy9O/RUyJuIMNVT7XN5K7mQTRmh1pGrXqs2qtgvPInjSo5iSkTmZd81BJg82/kiT3c8x7zY66xPb5DXLvImimpSbdbw6YpTuHjIt6gNDO9m1F+z8TdctuYiAuagbk7LuybP2zPXlEpUtzUxveQYHpt8P5VGefdcX1pxPnc33glehKnDRnBs8QTuv/dFNq6RxEPX9b3Pu7MTc94vEBHXkfNKxLhShLrkr3YivBgUfFMgJ/CWHyWWxeTySkYUFxMMhwiEw0LWnsVvvUVzZ0f3dqJeeGM+/SVgY6IVoDQYwnZdNsQ7ZbHauOJSeU+3N4TnuD6VpCUrWg6rjA5HiOTZ6L29L4W/C/AYPHKkDGlFy8q6vZHt7S9Y7E0bN7Jx1So6m5p3eggjECBUFN1mOwGey1Nd1Ge3qewVfBFBvBICa32MN/T16ga262mBvQtALonMVNLKA9IDObqTn9ZezeXDLpHXIz2QFefuYQARarHNXDXyV/x4WM7Tubd5DucsF0TAvgFVjizXxh0T/sy5g3J9L66tv5lL376oT2GwAoB8b/ilzB6ZY6E/2PIoM5d9tk8eTOH1ET3fBXgEFJ0HJ/1Ffv3Lktk8U//vLY9xy+Y7eCX2KimnLf/a9SAfKqKW10PXizi+9Di+MugsmRcSVWHb817E3GvT69liN+d4OFqECaGx3dsXch6N2Sb2fWM6LW6+qKCPwnyyKZXdwgFF03hiv0eoMkSawKfTSXDI/GNYkVoNjs7p46ZyQPlw/nrvC6x4awNm2PJ8zz/PviH+5/cTRPq47Iik02PAUYXtBUejQtPQ83YR/mNAVRF606rvy6iY1+MLvDWvASLu3HigKhwhbJi0p1PE0ykJHMOKt1Y+9Twv2/NYloiR9TwqTIvaULhPYa6ecwQiEUZMmCDvuZ3JyjyIGOK4ZjAg5U0C4RCRkhKZaC94JWIbUdK7ceUqGtaufVd+pDf7CW9kUVeOFNljCIG1L8m808B4TyywtwHIZ5W0cr/0QI7q5PIRV/HT4ZdJw9zXPIezpS5U3xb2Xq3p55O9dgsXDJvFTaN+JXd5suNZTlx0ys61sHpMXmCj/6j2ym6y3EMtj3HGsjP7BACFvhnjQuN4fNID1JjVfH7l13i4+e+YWlGfvK1cYt1D8V0enfwAJ5ce393+dnFyGf+35hJe6nhafNvjK6IqR5X9VUToPvc6+mQ8Ry5WknAhKrUUhSHBUTLpPrPyNA6JHiTBoS+jEKIStrm98R7OW34ellG+jZKwXHR6IUHKSi67hcNKjuap/R8hILh8isrznfM4buEpeIqGicZXJx5FZaSIv9//MoteWYsZNn3Xdb/g3pj863udE+mLPfLbiATZv0XBVGEfcSeGRKOMGT2a0pJSUqkuVq9eTWteT0q8vKJWt2fWSgT/GyRnH0TAdFC0GEvT2BzvlF6IrqrUFInirW2HSFAvjXfieB6lIkwW2Vn7j35c1U42VTSNcHEx0ZJiCSjR0jJKB1VJz2rjqtWyCivbuxhj9xFSnseCrgTt2xIRXwNOBbbsmbMemKWnBfYOACn0Qr8keoqS4TG93CA9I86s4d/n+tocE/2Rtn/zqaVn9M7wLlx9HxzbgtTGZ6vP5v7xoioS3kgsYNqC4yRDug9T5LggdjtnDPo8cyYIjTgxx/z8HMbOS2ALYRtFkSKvJXopphqgKduApooKmr6cQZ6PYrdz07ibuKDm66S9NAE1wEOt/+RLy88j6cbQtCI8z6U6XMyk0hrGFFdJ7kchf5Gw0zSmYqyPt1CfbCclE5g2+GlQTWqsERxRdDDHl8zgkKKDGB0cSUgV0ZitQyTC34jPZ3hgqARCMb61+mJuqb/5XQDii/JgIVmvvptQ2HPOXHvcLXyh5ivcO+G27nzITzdcw5VrL0dRixkRKeUL4w9FM1Qem/M6819aLT0R13VOcW/sevx/AEQEDrwE5GSlgeGmxUFDhlJVXY2m66iaSjASkV/taxctZkPdBjZ2JUm4LiJRLsJVwusQAUNB2Rb+mKhjEmAhwlKN8VzTQE3TGJLPifS04/JEnIRjIz4BRkeLMHsJW2Vch7SsrHJlma3wMAxVRdc0grohK+t2aSiKDHuVV1dTXFlBvL1deiUiGd+XIT5xlqeSbMgz3PP7CJOcMqD22xcL9m+bXbzL/TvIbm+9gzLe84d+h9+PEqrU8FTHXE5Y/AlMLYorFSV2+6h5ImAnR5cez9x9c10JN2U3s8+bhxB3E/3gcSQ5MHoQbx4gdOGQYR0xR7vTkZujD2EbsZi7viM9CV01+5w8LxQCnFJxKo9N+htZPyvb3z7Y8hgzl35ecj0cX6XEDHBMzT5MLB2M63ps6mhneHlF97mJBUHwWgTvozkVZ3HbJlZ1NtKaTkrgAVE9motDG1oRNVYNowO1svJMeBxpN83q9DpWJpcxb8p/ObToYLntzOXn8mDjX7tDj7JyzbOpCdVQYZWxqH0JurpzoJVeXraVP+7zR84b/MW8J6NwxPwTeDX2GvgWM4aMZ8bQCdi4PHL/qyx5fT1mxMpmXfdAbkgs3VVJ+N1/yuS6/3C+mZME7MmhsJRPf+eQPB/PQ/bRFdIgvkdc5BAcW1pfBKbEZKvzmXfx/4OjxXKhb0/lKp/E1/3Qd3gg7bbNmmRcejIVms7g6I69j2Q2QyyTlt7Mdoc4N9/HEkl0M0DINPsdBttmXqEMXFQkOSTimvs6RKmvyI30WAba8/L1osR5YOwhC+wdAJInEuoXRw8lyzytWCdzbJIvDjmPu8aKfCO8EHuZoxae8K4+HbKUVCqN9l9MsNCHY3xoHxYd+KIkryXdLiYJHkdmPYbSs6nUdu6IEGUU3oOX6yuyYuorckEViekp849mcWJhn/qKFGbuLzmyIIMSUQK8NuUZJoTGyakWJJdwxPzjSSO+IGFUcSWfrp0qJdNtz6Ej1cXiTfUcPnqsDFvJsl9NhMFEGsRHV1QMVZMlshsSrayJbaEu0UZHNpULc/kOeMJDEcuaNAIIFrvgiygqr015mmnRnDTMGcu+zENb7t8mdyXi50VGlJAeojG1Zeu928FHgbxO3yWqBXj5wGeYmL/OeZ2vcvSCk/FFibFouTfuUIZHy2WHw/tvf4H1q7eIxHpbNtNZQzk2V+YucQ+9W32dRsRGc0qbgjYeCm+X3CdsLRbvlC203N49xPe5gAix9IswlvAkRN1veShMl23nPcbcfsNLcuXkhbGgs116ERUChIIhirajiSXua0tXkoxjSxASHooIjRmaLsuCNfmBoXQn54UnIN67/2fvOsCjqNb2O9t3s5veG4EQQhJSIKEnVLFX7L3rVX8bYNd7uXrVq6Jee1euFRAFQUXpvRNCDS0BQirp2/v8z3dmJ1lCQnaTwDXo55NHIFPOnJk533zlfV+BDeLkEVP6ioCGjIbH4WD/d3nqJb5OXGfbHXc4sN1s9CZppDDsQhIv7Wzfv37v2wz0DgfiIVNUPq5LddlQLNXIONs5ZlwZdz3mpoppIUotERtv69cqDSfVugAAIABJREFUOQ9q76Qfo9Poc5uq94JNzL6h8lDsH7IJ4axQC4zccR42Nq+DQqrtWBPEa/5FPMiWwcsZSI/sir03Y37t9z1Xs2nnfgtf5nV4MukZvNz3H+zLXMrJ2KK6pmk1JJIAxAUE4caUkSy6oC9am8OBNQcP4Nz0QUx7QyaXwO3iYTHbWSShVMpZOoX8MS0cpNHhdrrRZDajxqJHo90Mvd2CZrsFersVRocNJieRWBJCXgKrU48l2b/gnJCxbMR3HXgYn1V8CKUXsp+t4h4G3s5SWOJl03VRs8IF4Rfj16y5LVrxjxx6Em+VvQlOGoQEbTBuShkJTsrBZLThv+8vQ1OjGXKFdLv9df0QeFQvfXt1emSr6wF8Kx6JwH0ZgUGI698fkQkJrA2WcBVEQNhQXYOKQ4dQW12FZqsFRrv9JNZcpucBgArpogORSijVSizNra2ucUHB7F6QGV1O7DPoGaSdGnsp5UV1Em9zul1osJiZ09AqFAxT0hOmCQpCVGIiIhPiERwRwXRFDI1NDGiob2hAfVUVLAZDt07V7HJii9HgjWAnPnpKZ63q1oH/2pnNQK9yIHg6IEpmllRKFVKJ7RwLzo+/FIvSSMwM2Gvej+ztYxiwjiIHMvryj1ZHI1ETj80NW/0jF2xL6T54JTIDBBDwDfvuwXfV//VZ00Osg3yVTtrf17BjPHv0Jbx42D9lwnaf2VN8lZPzi5CHYkfuOsQoCJMGfFD5Ge7ffz/k8lBIOeCO1HyEqbSgnDZ9KVL6yuJyIEQXgIZaAw7tq8KRQ8dRW0MNojwCtCoE6FTQBaqhDVSxn5j4UMTEBEMhk4N38XC73CwSoYKs1eVgjmn+kUKU6RvBu/VCqilaENh6sex1PHvoyRNwNTRfIrLdn/dUdCKfpX+KO6JJ4huosdciZ2s+qp11rP5/cd8cDAlLBC8Hjh2px9cfUVqRAyfh3na8oX/4DDoR6oUm2hEGByf9jYsHZSIuub/Q+qoR6kdE60Fo7qa6WgbEq6uogIsiCqcD9SbTSalMehyoGZb2psJKexYRoIPao/dxwKhnQEH6NOqoQ4uiE4ouTqdRiy45k/gBKYxwUTTqzKo4VMKcp691kLbjJHLGTcyJtDhRCtYmeeb/dF7WWX/s0/tU9NT0iXTu06GSNemaJTKpwj7BhpEJY7B+kKBkV+uoQ+q24a11hZb+IWGFPQkk52OiQkSjL8j8EZeEni8sesfewLMlT/gEJqTtxVbcJ/o8g3/3/Qc7xuzaH3Hd3hs778TycZxtp7qFSj5xKv6T/DJbkKluQ4vpYVsZ4JZgXHwaxscOhMlhY+Vy2katUaKuWo+1K4tRvOsYbEYbS0FxUsEp04ImJHpaB6YIUKJPvwgkp0YzZxIYrIZKRWhyYR8ShPqtdBfW1pD8tR4PJ0zFf/oL9Pa/NyzD+Tsug1zWyio8PGIYKsyVKDeVs3qPr1xbDHPjtiJRGYfteesQKqPSMofXj72DaQenQSoNRrBShTvTxoC6ktUBSqxfWYzF8woplcW7ne5xzreMq89APYRySJSLJz4rBEiluCg5hXrgkJIzmFGB1FZU4uD+/ThUdhRG4oCiYrVbyLDJeZ5FC8Su25Zbio5H7UZUQTm510p4SgJVagSrBAe1vbkROs/xFDIZos9A9xWhzOUKRYfRBcnmJqamIqZvEkiIioyoTKgzq2Tnzi45Emo22GQyeIMOKdNX8FdhvXuLdO9wIHSNHidCglIczwU4JvLoE9cPe7LWI0CqESRtC0nSdq9A8dH6teHXDLWtM4htuC8nv4YnE4j8E5hf/wuu2E0dX76JQrWw8oZfil8zBFZexmdVOI6qC36Nz/eNiV/KgU2Dl7bUGz6umol7990LuSwUSqkEd6WNgUZGdE3U7UTpKik2rNqP1Ut2w262Q6qUURpLz3HcMo7j5kl4rpHn+FTwfDIP9OV5xLh5Psbtcke47C6qnrJ9NAFKaHUqSGWU6qD0CQ+DwQqr0gXHcBtGhhdgfY7g+KmRIHPLSFTYa1iESMxXCgkpSrr9u4cefyY6zuf6TcfzfZ9mESnVrXK3jmXki3BLcX6fTIyITmaOU6VSYPYXa3BgdwXkGvlxxwx9FDxNG77PtV9b0opI8ov0BcycwChtILRSKbLGFKCxWY8NRdtR3UzpesF1dvSS0r+TG6AQxvspohQWmZBwPdlUcjkiA3QM77Fb38RqH2RU8A7XdNyKTd1cNp4iS2rlEKIS+o9wKf5GKIHh4QxdrlJrUF9djQZKzdXVn+AQibmXuLX6ZWZCIuFQUVIKfX0dc65tebR8uQMmtwsbDHrvdBZxo4wmkL4v+/+1zckz0HsciAeNLpuiO845EeEcJ0NAvBZ7MzcgQRXHrmziriuwvOF331t523kiXG4CsfKQSIjTibibBE2Pm2Jux1epH7I99piLkVM4luWb6cXtMEhoQaNzcLhsSFL3xZ7cddBINTC6jEjfOhLHrMcgkxAsrIuhRjvXIKLfs7VDUDhkRUsRuqDofKxtXse6kgZHJOKypMFsEaXWS7Kf527Brk2lkKnlkMmkjS64H3PMMBABFz0nJw/Q49TlU4NypRL8jecx3uVyx7pcbhXv5plDYUbkvlIppA4OrmEyyFKV2JG5GgMDBGqXBw5M9bTyhrM6jTdVSsvl+Tg9Qr3JiTBZIIqGrkO8UhDhe6v8Azyy/xEWhYSq1LgjvYDw4JDJJGhuMuPzd5bCZnVAIpd86Zihv/U0tvbSfN4hXteQAC2i5Qq4pFIcsZjRYDZBI5UiRK6AViaHmhy7ROh+o84ns9MBvd3OvqTpSaVWBXoOadknR0I3ipKN5ET6drTiEYYnMBhGuw21VNvwbBegULKiu7eR06iyWVFvtzGHI5p4O+h8ArcaoJbKEKtSIdAPbRGKNgbm5SE0JpphPmrKjqHm6FFW/xCfH0K2JwwYgH6Zg1iNZPe6dT7xabV3+VQToXSWl85IMZU1AQh9zn+ZXzPQexyIp8ApnaI7yDnQH6MUcCa5sCF9CcMdkN1x4CF8UfmRz7WJtjNFUUtOSCZCFcFYV7eZYQroi9buMmBo4AhszlnKdiEcxaBto1BiKYFcou70S5lhKagHn1IGQ1YjI2AgO855u67C4vpfu+Xw2rvbremrafhPspAqohpRztYCNg6X24XrU0YgJSgKNpeDnAV++GYD9m07AkWgmjpiZjle11OBl2SEadgyVMKFWOZEJKgHhzDPhzH9+8deUqPTIQm0RvRzcs4BEp7T8TwvlcullSar7TnejgnSUDlsBQb8K/klPNNnGhsbgRmHbRvPctS+aKR09oQLzQO1eLzvU3gl+Xm2eYOzETlbCnDMVskcx+TkXGSGxcNkt0OrVWHj6v34be5WAhm64HZn209Pa++zAATgEgH9VGr2U2e3ocpqRbhSiQiFkkUllLqhwjIB7WQKORxWG0NqN9bWsjQi4XCosE3Fcep1Iw4sQsyQE6G/7ycWXk8qy3u+yLlQp1aYRsu66KxehIQahRLhXg6kyW7HYYuJLbb0oUTHp4iHQqi2ZXQWKUkkLDUW2AWK+MjERKTm5TGqEvaOGU0oP3QQFQcPtTgLciSU2kocOBAHCgtRfZjgHf5bndOBrUaDN6PvzwAu87ym/h/wT7xH73Eg06HCdFhlU3RrYcdoSa4S9lQjvu8/G1dFENAUeKHsNfy99GmfaxPtOZCJ0WOhlQVgUeVSJn9LX/NOtxPBsiAU521EtCKS7Xbpnhux8PiPUMj9S2N9l/4NrouczI7x9OEX8PKRF3yiNDnlM9rm61xMmc0ZNIuhxMk+qvwCf9v3N0hlIdDJFbgrrYBFV0q1HIsXbMeGpXug0KlpQXra+YbhZTwKNYLgwnT2kXtqozbrDMhRDx7vsO1bRyTWrx4JTpJJXIckDk5qH+lG8oAUFGavQqBMWDBuL74fMys/g8LT5tzZKU/1ezEKiZCHoChvLWKVAmjxqZLp+PeRlwFJEPoHh+P6lOGwu2i5FSKRbz5ZhSOHaqBQy7fbZ+iH9HAUcreHHJG9c6TDQS27ZPRlTyA8+gUx2yZlpDMeKcI+EIGgzWJlhXOZQsHSgrXl5exLndpfj5sMsLcjAUtC4oTrSGozUXsB0OcL0ZuQNog3BklMbdEutVYLyqwWdiPpOBThtE22UoeXRi6HSiaHgiLMNt1bp7pH5CCpDmK32Vh9g4wcREpODrt+keKEaYOUluLInr2MhJGMCu6peblsfkqIXLELRjrshFr3MnLsf+/Cof7Uu/Q6ByKfqv2Wt+F6WZoK1uxmvJr4Oh5LeJDdxFm1P+L6vTf43hp7UlpEwIwI1trTLuJBVuQswrggSpkC04++gn+WPuuzsxKjgil9nsDr/YSP0IX1v+HSXVeekhalpSbjA9hQGHXr6l2UuwqDAtLYue7c/yA+r/wE4HQYFBaLK5KGMC3x4p3lmDtzLeQqOXiOf935umEapkUFYEaNRz3K7/eDohbW/o9KT5Qii1Di/VqjbKpuDezIl8YqYBthwBvJb+LRBGLfBjbrCzGicFK3FCS9RyrO90v9/42n+pDeELDbVIzcreNYVxg5zzvS8xGu1rIFmGohZUdq8eUHK1ibshS41PamYWEP1UOuosdT/HAnYadh2sATFmRaPJOzsyBXKHG8rAwNNTUtC+up7gC12FYa9CcV06s8aSxKEnpDEsmBUD8eVfHbvvxyqZQBD4k3q4R4szyFeG+xW3o7NHIFw4oQWLA7FpPcj6WvCFtEbbvUaVZbXsHqHVkFY1qiEfEcVaWlOLi9qKX4HhIdDV1wMMr2kbv034gSvtTWgnCnS6MWybn+H+nPu0dvciAK+hqWPaZ7HFa8Io1TwDbagDsj78WnAwSa80LjTuRuH++3Il9nt19cjN4Y8BYejbvPa/GfDIWM+KjayNu0c0AhKtBjTMgErMomvjwwtluqg5BYk4yktE8qMxBZnlNYjT2kh52NVdRxJyR48dCNCJQKX/gFRRdhbdMqgFfh3MQM5MemoMFgwsx3l6K52QKFTLrG9oZ+DIs83uxh8jmRSWCqLh9urJbwEs4+xoWUhAEoGrwWGqnQEXTujiuwpL57NSxxCkXJXOIQKxq2pkXn5Nyiy7GkYQnAqzGpTzpGx6YwnQzaT61RYP53G7FjUymUAcp9thnNaT0QhVC4SZ0TbLUlSdnhWp3QQeUxKhYTdQdpghMWwhej1lpChBtt1naZDBilh+ekBB8Vz0ZJHwoRiWixPQvVBKDCbGIFAUKyezsfchih6gCQo+kpo46s1Nxc1r4rms1sYU6UeLEoIqPoi1p5idokMDQUR/buZbTuFLkQIJGoXrpSVCePQRgRSml5jDJ8QwEc6KnrO9uP03sciIhGf0xXABtWSwKlsE+wY1ToGKzLXsTuU6OzGWlbh6OGdfT43v7Z2U0WGXVviLkV3wz8mG1eYjmMzG35sPJ2SDvSNveKcMS0Sog8GHvy1rfgMsbtuBSrGpZ5HFErVYNQbOBQEDUSjfYmFDXs8p06xWnE0KCR2DxkCRsrdSGRoyqzUrOJDNcnD0NmTDwWzNuCjcv2QqlVGWxojsFRWPE9Sw37WLLubOa8fj8dwgfAVN1+2PgB0mQlbENM+G7A17gu+kq24dc1c3Dz7ltOzajsx8hEp/1j1ixcEXEJOwdL5e29D5wkEH2DwnBD6giGvqcrVihkqKpoxMz3ltOKS3S345yvG1d3IwqhL9qvPWUD6KRSJi1LDLvdMZvLhTqTkdWy2hpNj4fykiHSSRyempkTPBuSYyC6d0pttddvRfvTfuTtBBUR4XghVNtQqU8bcIw0PzJGjWSkiu0ZsfoWLl/BlA2pDhIcGYF9m7cwXEx3jNh71xmamUiVx7Z5iuotXqU7xz/b9+3ek3xmZ0fIzkyP0MqarA2clJM7zuEQHRaLfYM3Ikgm8PeMLDoPG5vW+syW68slCF+zZgwKyERR7mqBI4u3I3trPvaZ9kMu7byQTucRNdZ/zp6Hi0LPZae+ofhufFf11UmLJkUjlDq7KP5cNNgasaZmnU+YCMHZNeGSyMlYMOgbdo5jtnKkbx4Fo8sEhUSOezLHQmoBPvrP73A4XJT/f9g2Q/82PJ1uvsyJ39uIhJhTdLdxbnxBpH62sVacm3QBfs8UpHoJy5O1eTSq7bX+gT47GAzHaDIacE3sLZg9SGAsKLEcQdaWfJhdFmhkKtyVUQCdnPjA3CyVEqhV47uZa7Bn+xEoNcpVthnN47pI+0404tRxxT7XAyRSjNDqmMZGd4yoTGopd88UHwX6EvohvnIPvWW73p86rahXkaoulPChl8k7MvEeE0mCUYqLnAidgzqztF0ojPt9nRIJ+mZkoH92FnMUJr2egQqpOM8cmcuFHatWs+iEIhdq8aWUM2mJ+MOT1XZcepcL6w3N3kV1AmsJ3Rd/2SlnoDc5EIgLHLXywokIfowC7ligcNAK5OgEItM7DjyILyo+7nIn1kmz5fXFS+ywhbkrka0dxDa7fd8DmFn5qc/nEh3R0MBheD9lBvaYinHfwcdg5a2QMhjZiZ/X7O+s9tFajznV+Oh3YtvxnfF/w6epb7HNCw07kbdtAjtOgFSBh4ZNwobFxVjx6w4otcpK2wx93Gl1HuKgW1NZ1ZwNUa4sKZSDNNiZtQb9AximDjfuvRvfVp7sUP19j6mjbkz0KOYoDjcdxp7hGxEpFxAPY7dfjNWNK1lP0TUpeUgLjWHIbnoZGmxmNBxtxo9fboBMIbM7JPpQzGB66hJMbyvF3eGoHgBAeVW28hHGY1iAjuElumNEilhjMsDI86ByMpWAWXefhMPApGgMHpiIPtFhiI0IYq3ZUqkETpcLe0oq8d+FG6A3W1lBnGoaRBDiHZmI46KYhqIUkS2LlK8UEgl7DOl4VCynGojSw9Z7KpxKV69VrdMhffhwFmWU7d/P3oH4lBQo1GrWgbZl8RI0VpMMumD07960711BzpdYrdhvbdFzpOiD1N+2dvUa/iz79S4HInZiTdWthw0jWSdWihGzU77FNZGkAArMKH8Xjx2c0nlnkx+pEGFhJnGpOryd+g4ejLuXnevLmlm4dY+/KogceLdFWIl4FyQSFThO/Nbr4LHzY6ziOB/p8xje7P8iO+CqpnUYt/18cJyKFY1vSx2NL99fgZrqJihU8qfsrzX/+ww5EDGNNQMOTJVGyGEbZcC7A97DA/HUpAR8VT0Lt+z2d05PnjdyIDGaKFyYcC5+OLoAH/Z7HddEXc42fOHwq/h7yXMAF4iCuP6YmJjO6iCEt1i2by8yYxPwy5ebUVXZCKVKMdU2o+kNH2sh9D4ROaIgk0kts+Q8tDooukDm6X1VRAtDeh21HvnaUJ0G118wDBfnZ2HMkBRoVJ1I1Noc+Pa3zfjql43YsKsEdoeQ/mKMvV4dVvRcUk+U99Ho723L5VQHCVJpWBcWo3Z3OFlYo5IRyWI7xXUPTTsRKNZS2ulEGdp2H/yIhARkjBgBY3Mzdq9fz6IRwoMEhoVi4y+/wqynksXJRsJYJpsVMqmMgSN9cdv0im006r21RKiElPuXGNWpXWHvciAeLIhsmvYtWLmHWB49rxmPxz6DV/oJFCGLGpbhwp2XQS7VdorP8OcrQeSzuiLqKvyYQWlt4KClFFlbC1g6yx/8gsjVxXyIhy24M/EkX8cqYiCeTp6OF/s+w3Zj3V47rgQ4DeKCg3GOaiC++nAlMezanUGqMEyvpY/Z9sGCvp7Yl+08dSz5o5o8npduliqknG2sBZcmXoGfBn3HjnDIUorMzfmw8Y6Oa0unOleLsyVeLxsSdIk4ZinHvdG348OBr7M91zdvxuht5zE6l7TwOFydksdYZokLikgGFWoZFi8swrrFe6DUKXfaXmvO9oEji+rNlCcj/AwzKpiT85B3o+ZBl1Nus+GgzQKr240Rg/ri8VvPw8UFWZAzpL//Rmmfw5X1+MdHC/DNr5uYcyDUOkUd3ostfYYf8ZD00zb0e9rO+6xKuRxh6gDmfIn1t9lqZvojFKWo5QrmULyNiuLUbUYytlWlhzvVQ6cGg9QhQ0A4kZ1r1qChqgoEPgyPjcXR4uIOO9XoGhusZsZerFMooVOqOtUooTrIGpL9be14/Ku1t5PHq3c5EFEbfarucs6BeZIwGexjbCgIHo/VOYQFonx/BdK3CPl+QfTJj8/3U0xWS3eTIgZ7hm5guBCyoYUTsVW/6dQOy4chuIl9ltVJurYoiEMXHcjf+7+AfyYJao3z637BFTuvZhnwxPBQpFSGYdmC7cT/tMf+un6QD4uj/6tU+3sITuoeyGUBOgPHc0rHGCA+NgF7czdAJ9PBwTuRs2UM9hp3C5Q0bbNGPsyleGrmlHkXXC4TRoaOwfrc39mvmp16pG8aiUrLMcTqInFr2uiW54RoV5QqOY6WHMdXH60kNmK7gw8KxpvlllOksagz9gcPLQY7B5EjDtZo/ab4EMdOi9hhuw2HCCxINO/94/DWY9dhXK5Ayd9TtnFXKZ54+0es3n6QOQZ6qqlvjwCJlCSib3y6OEp50Q85GCpzE7JGdDbkeIkChQga6fYYbFbGGEyLOEUqWqWK4U5aaN0lEuYUwmJjsG/LVuYUOjPqwEofMYIBC/1p2yWwJKH7aQ6DlCrmSE5Fu1Jmt2G3WdBOITwjybNQ6ayz8f1Zf9+7HIiYh35KGyGzcFWcnJM6zpEgMjASxbkbESoPYQtB7rbx2G7YBrk0oEejEAEPYsLS7J8x0UNH/kTpP/Dq4Zc7T5md4gmjdEuoUpDibbbru6RdcoIDcdTh0aTH8UayoKE+r+4XTN5xNTguALEhwQjcJkHx9mNQaRUfWl9tvu8MOhDvOlYDnAjh8xXgYzgUZq9Atk6oLV226yYsqP7BZ5DmqV5e6mRz8HbEKGNQPLy12WLUtvOxoWE1dKow3JExmmmhMGU9Dyut0+li9CYNdUYoldKbrTP0X3eQ5iN+fhKE6iOOg8SgSBSqqy/XMZsVey0WuDwfPy89cDmeuPV8ho84Xbat+Cje/HYZ5q3YDrO1FTtK8QN1cFHxnVZTKrCTUyHnEe9BtYtjomI70aGQURqJFm6K7MiIay1IqYZWqWyZl/C4OGQV5KP6yFHs27q1c9yLRIKktDTIlQocLNzu81QQEWWtySBwvnEcS715j8P7QOQAiS+riQFMmVHPvYBU/stOmoHT90SersluLcTWwYEwjFPCGeHAuszFGBUkqNzdtf8hfFbRdUqTlqG3+dptJer7J57v+xTbbF3zRuQXnt9lPitBgc+O9JA02Fx2lOhLfOq2Oml6PWMVx/h/fR7FOymvsM0W1S/FhUWXQirVsS9B+SonGqoNkCulN9pn6L89I/UPccBenGZwIEKSr4I90oTfBi3AeeET2Vb3738MH5S91S2nLCobDo/KQ5mxHFWmKuwasQ6DPJT8N+65B99Wfgm5LAQ3pw1HnDaECU3RfhSFeGNC1FrVz5bXmi5ppxuLOOk/8jB8sIUxVa0B6Xp0xYgxdovJANL2pmiAYtJ/3nsJ/n43yVecGbM7nFiz/RB2HCzHsZoGfL9kGypqm1ithKIOGhcV2Ul3ncZH0UqiJ/9JX/mhbQSpKBqps5gZ1w3NCqHXydGIqS0qmA+ZMJ5xpW1fsbIFbX6qq1UFBDB8CGvh9RFgS87juMkIh8cxkLZJiCaAiWK1NXIe5ES8Xn+6AUSA+Ze1mYHe6EAEShNWSOdHSoeoYevfhP8kvY2HE/7GLm9m9be4fe/tvtFi+JESofy43WlAfshYrBn8KzsXpVyyt+Sj2ORhAfa5UefEO9FpCsvHcYq1mhtib8U36bS2ARuat2DUtkmQSZU0YHDLbOAtPC+R81n2GcbdZ4C+vPViRTzPFF0jnAiWjFXDHqLHt2lf43oPHuTZ0hfx4qHpUCoiPPK0XXtvKRrVybWMisZkq8OCwfNxSfh57GDPlryIF0v+CU4ajKsH5LJOLKL2oHQMORBNgAJb1x/Cz7M3k356tX1Gc4yXo6UMD3VZ3SmOjOocORotIjz04/6MmG7tHpMRxxyEKRJqDaTpceOFw/HV8y28i/4csse2pWjkhU9/wWtfLgbHuxHBC+Mj50GgRII9UsGdeLdEYlHi2SLhKdGoyH7AaICM51kkQ9dLqSTizWJSyXI5sseMYcBBciK+pLTYsamrzYdivDgOqs1QVMSAox4L8ji8tgvhLrMJx+wtoE7SISAxoL+wIb3egYiF9Km6V2DD49K+CtiGGnF16HWYkzGTXV4xIw4cw3r7BZ2LnjH2dUqa5JwMO/NWI1UjoGcfPPgE3i17s+tfzB7pW7G3vzujFfVLJoadh6U589ihSi1HkLl5NCycHVIzByyzUquN26lxx+IlU42fLardGZ4HywOVrFnXDOoQHa+BXdOMr9O/xI3RVKcB/l76b7xw6LmuOZA2N5vSg3IJqRU24u20d/Bgwj3sHB+Uf477994PSHS4sF8mhkX1hdlpZwsa5e4JVFhZ3oiZ7y8jp+JSqt1xJporBTJgZ7QkQr7N06abG6BlWA9/ze52YZNBDzPPg1jWqAZBCfekhEhs//ZZBKhP1kb39xw9sf3e0io88Mq3WLntAHMYEZ701VEPkSNdOb0NYsk8QquD2ouVlwgZ9+mbWIFdhAqSHG5EgFZQQJRIMGjUSMT264dda9cKBfbTYAwoaTHB5IX4p9oNOT1v6V07z2OVvgkENPQYPTifnIYh9epD9r4IRPyCfVw7HlZuORcohWM8j74BSdiTtwFqqRp23oEcFhUUt1+I7cYtE1NE7w58Dw/ECa2nSxtXYVLRpZBJVO0X7XvKg/kwbqFOY0F/zQDsGrYWKokSFrcFgzaNQqn9MORmJfhlFvqEdDhlhpAuYBx8GEUHm7R0YQUO4938Jqg5SCaqYef0+DXnJ1wQxiQy8PDBp/H2kRntO+QuzKXYWPBU/3/gpWTkmRRcAAAgAElEQVQixAXm1f6CyUUEFFdhXGIaxiekMnZacRHhJBzsVic+fWcJ9E1M9pbSfcHg8Bp4QUWQLFahwCDqQvKz04ouQ2+1gOodFp5nCzJ9wROuWi+RoPCbZ5CVQlWGP5Yt27wPT737I7bsPcrwJOTwKKVFn+bkPMiJkDOhSC5WF3QCwSLVmIr1TYzdl5wIXS8RMJI2iUiPkjp0KPqkDWSo87pykus4PdZoMbNiv2iEm6FxeMv5ltis2G9pwYaQr6QOhs7JRU/PkP+QR+19DkRsN50OhaxZpwcHJT9BCXegG9tyVmCwjpRCgVuL78OXlZ/7DPLz9e6IX/jnhJ6LJTlUOwW2GXZg6LaJLVK6vh7rdGxHUZILbig5OXMg/dUCQO/SHddjYf18KGxBcC8zkwNxOaWIxuuGujMWgbTSmbwIO55GlAR8gZJxHW0dtgK5umw21mt334k5ld+cmtLEj8kTwZV3JdyHT9L+w/Zc1bgO47ZdANK2HRHXH+cnDWKpDdGBsA4ihQzffrYapfuqIN3sPuLaYksSm50psh2oViOpC/UO0oevM5la8vHipVDvD313P3nb+Xj5/wRc0x/Vfl23Gx98vwqL1u/yKCUKIyWnQPSdtLAQd1akNvCEZgKqk+xubmQNCyKhIxXYo4kfzBPBkRNJTB2Azb//juZaImM5PdbWidA4orycGY1xhb7ZWwqXmD8/OD2j6Z1H7Y0OBGLXkKgNIh2phi2uCe/3ew/3xd/F7sSnVV/i7r13+1YHOdW9a+eLV2zpfTbpMZwbOgHPlv4LqxtX9XjXl1+PlNc4RTqTWdnf4dpIATz3xtF3MZUAlu4wuJaa6JORl0ow0PaG4cAZcyCt6cddsPGDuEEKONJ4RPIRKB4ldNGRDd1yDrY2bWQyt11VlvSeO7EudFXM9fg+U6A02aovwrCtE5mG++Dovri0XzZDo4sORKyDLPqxEJtW7YOsiIdzg42tkDpOyuodxG3lr5GIU73FDKJZ8Tb6GyXao6NDUfzD81ArvTlw/T3Lmdu+ul6PH5YVYsHqIizeSNg7oQVY+GwBdCoVQlQtARv7N4pAdumbWKpQVEOkSCRKG9gSAVDLbmRCAtYtWOATwSQt9iS41RZ30tlMNFnMjJRSNIqcSNZXjIgO26wobo1CKCSiIKt1h85OcJb/vnc6EA8iXT5NN5O38rdKU1WwZRlwXdiN+C6D6IeAvaZ9yNk6ln2Nn7IO0oWUiPhMuFwCJxEnkUEioZekGwfz04mdanMxzXZv4oP4MFUAz+007sGQLWMZeI5bbgNMPHgFf5XrNeMP3SAL9P31EFuwH1XHySA7SoqorIAeaMTEoElYmitEczX240jfOAoNjoYe4cOiY4oO9byIi/Hb4O89z8d+DN40DnanFVmRfXBFypCWIjptIDgQJTas2Iff52+D7DAH128WJJEWhVIo/vpr9HTYnE6mQUIFewK5iUchAkPqbJr/+v24bKwQifU2y7h6OvYeFjAd1NNMHVp0zTG6QFDXk7eRBgo5EfpX4bMBIE12ciJsTqgpYdxYlgrbvnyFT1NBzpmcEhXo/TEqrNO+olEkEqMNZOk1ckwrDc3eWup/RSFek+v/W+DPnTld24rEfI9pr+Rs3FwuTArHGB59VUnYNVTQSKcv18Fbx2Knoei0RQa0MJFRt0+3vpR72O+IdZAUTX/sGL4WaolAlz5u24VYpV8FxQYV3NUOSv+/6XzNMMVHmo7u3c1WRclPOSfuRLgE0jEa2Kx1eCX1VTyeJOjN/1q/FBcVXt696KPNfIqsvKNDx2JtntA9d9R6DIM2jobRpkdaRAKuTh3agkZn99TNQ6VWoHjXMcyZuRbK4xIMXkRSszJwXbhftLBZnE52DnIi1JkkvnyU1jkIICe9Dzb99ym2aPZGazKYMWDy31HbaGB1EEGJBoyXi3RG2l6VwenAPqOBtfeKzL/E+EvdWWSkkTLs/PNwbP8BVBykGerciCuMBK4INOir0e2sNRlPUGckss9YcmYchzZRCIVZGafva9HXUf8xtuudT6r4NTsdWlmTrgFSyDFRBafGjnU5rXiQ+w90H0/QI7epCwtOd88rMv8uyJmLS8IvYIf7pmoObjpwC5T7dHDttgIqrtg5w5DeRbZZf4YoiEwZoZa5tcdh5zQYpoA7SQKFnUPRiLVI9eijP7j/Cbx7tJOONj/nU2i/NmJEyGhsGCqg0Y9ZK5gD0dsakRbRB1enttKZMAdCnVhKOY4drsWXH61EUKMEIxf4L6BEjsJos7H6irf6n/fkUctuDYA1nz6G/BxqiO299tv6PbjgIUGfh9h/xeiCSd16HIP31R2zmFFjs7JohdwG3VoqvospJCJKzJt0Djb99jtc9s7r1wQarDY0I4y64uSn5gfzHgd1h7VVd1QrFIjQaFnKbbmn+O/Zh3rBF/feu9RzI++dDoSu31OQlU7RlXIO9JWOUsMW3YiXkv6Np5IEBbq5tQtw9c5roZD5Jjvb5Wn1c0Hr8nn82FHM+18Tcz2jMqf2Y8JDDC0cj51HdkCxTgY353Y7ZdxAvKY/eFrrIB6RKqYm6eCuRzAHybgA2B0NuCr6Wnyf9V92ZXqnHlkb83HUWga5RMlaPnvCBGdqQk5QLgqHr2BgwVp7PdI2DEe99TjSIpJaHAidUXwp5HIZaqua8PkHy6Fu4DH6Jzm4zrXD2JDJYTRbrScVytteD+EpSL3ogoIsLHyTSHx7v13/9KeYtXgLi0JaWns5DnFturLC4+NRX1WFnY31jOeL6iG0D6WyqA4hWkhUFCIS4nFgK0l1dG51HqwHHYPYg301SldVG/Qn6KwQ2JC4tPZazDjSWish3iRBYOZPbr3ZgTBAoXya7iveyt8kSVXCnmXBObpzsWSwgH8gxT/Sl2hwNvskxtThs9Az69jpfdTajFHoxnIhQKLC9mFr0F/Tl53/u+q5uGHPTVBu0sJVbSNZ2xXO1w0TcE+sBh9XtvQs9thgxcL5wwHnQSpZBEr7j1QAcVLA5sC64UsxLHAIO91nFV/hrt3U+CDQuvSUiTT66dpM7Bixij0LjY4mpG4YhlpLdasDcTkYASA5LhtpkMulaKo14rP3lkHa6ELBfDkkLQwX7Y+O0lOEM6CCri9GFYNGjsPO2X9HRr9YX3b5w29DhfWBV/4dzUYL67QSr4qYcSMDg+Em8J/bzWjYM0aOwOYVK7GjsZ45DyJrJAsP0DJCRtH6ZmaisqQENnPnjygxF1fom1gUQ9GMP8YiGGOrRLDYjmwF4UKoYZkZfUZQS++fniOrNzsQGabDKZ2iu5Rz4icuRALHOClCZcHYM2wDohUEywIu2Xkdfq79qeMopDc4B7qQLoxTLKY/mjQNbwx4CQ7eATknx8W7r8Evu+dDtVELp9RJFZxbXW+YvuxxOVuP88CD6niZXLofNmj4ZBnkeRpYjTWYkvwkXh/wL+YsnLwLQzeNwy4iUfTUsPx58U+1rRiBZAbmYPvwlayo3kAOZP0w1IkOZGAeq0tsKj0EtUKJ3MQ+cIOHodnKsCB8oxNj58kh7QCLTLdHbAv19aWihAx1Xt1xeT4+eZZYUc4ee2f2Cjz02iwWzVFSjuCQtOpSQb3fwDRUlpYyEajssWPgcrqweNlSlFstoLiD2lHaRiEENIxKTETNEeIH7tyItsTqsIOQ5v7UQ+jIJrsd9STa5TGVXM4wIkQzU+toeQBmAHis85Gc3Vv4+qz/8WZBrIN4mF0JDyKZoIZdY8D3GbNwVaTAf/Zhxee4b+/fuo4SP1NX3gUH0dnQWqIQToFNw5YjPWAg2+WAqQTDi8ajubAJ8v0c3CrewTm5Asdb+k0sEomttPohnnTyMIjvKhZSihDxoDZdpuA2wgYdH85Blh8Am6sJQ4OGY9XQ36DgZGxBf6vsQzxS/HD3267bcbZiDWR4yChsHCakrik6zVg/Cs22BmRF9cO16UOxu7Ic361dhUF9kzF5SB5LP1nNDnz81mI4m+wY+6MCsnYky0WeJXJAcomEfflSl5bY/UepESqet62BkLSsRSbFoZ9eREKUWC3o7K72jt87XW5kXfc8ig9XsfqGyDSplMnRJyqaMevuWL0aEfHxzInQn3/bXsjqDZTKIjwJdWQRlkQ0pUYDu83Wofqg0+2C3eVmGiXUkl1rNIAEseLbpM58mcEGi5npzYsWqdVBzwNbTcRJzIya5ogGzLdQ05eT9sJteq8Doclu0QfR7YUVadKhKtgSm3F75D34PP0dYbE0lyB7M2l2OPzS7Ojxe3kaHIQvYxRbWC+Nuhw/ZX8Hu9sOhUSBr6u/x827boFymwbucgd4FRy8m7/J9aZxDqsvCe+w3SdHQs68ElLmNPbAgQySHoZbNkU3DRxehg0yPpSDbHQAbBIDYuWxWDNsMfqphWWF7tHwzRPQ5DT6lmr0cy5FDrORoQVYP/Q3ds4yazkGbRgNg60Jg2OScVnKYEZBbrbbWLGXWjgZGt3iYBGIqd6CcfOVULTJoJBzoBZQhUTKMAjeHVQ0TLPdznAGIomfeM9oaaL8B2l7/PvByb7cyl63zfyVRbhimoC7owQq8WCREc1JWs5gRMbHY8/Gjci//DKQ5vmC2XOwp76WORzalph9iXjRH6P0Ewlahag1LI1Fzp3aeunv/hhFSzUGfct9o4+CaF0QljU3eQMLiTphqT/HPdu27d0OREQ2T9O9DhumcIkyOIa5kSzri13D1zNaE7KJ2y/D8volUMiCejS33vIw+LmgnemHiDkReyM+zPgQ98bfBqvbxihOnit9Cf/a/xxUO0PgOmYHT3kGCX5wag03YLqHskGMJurbJNHCwIH+rRpOfN/yFcaeJ+nUwOs48K/ChXg4eVbvkOYFwIYmRMvisChvHnK0GR6iRA4Tt12C1fUroZAHnVDA7Kl5Ep3opMiLsHjIXHbYfaaDGLxpLKx2M4bFD8CFfTNhdTkYkI0RKvI8XLwbLrsbn727BM3HTRi7UAmVAeA5dNrKS7UQSmkR5qM9I8S5QqtG6cKXEKzzb3HrqXk5E8fJv/NVrNtRcgK4kKKQmOAQjLniClgtZqY0SFayYwd+WrWSsRFTApruQ0KQf5EZ04w3GRCgVLIIkOhKWBQSGOy3NgsxBlQZWushEQE6lDodONoamRD53u1nYh7/qOfo3Q5E5FaaqsnlndItUHMcJqjglFqwfPAvGB9SwOb9zbL3MGX/o11PY/3BHURnjoyRQPIuqCVyrMxbhLzAnJZI5JGDz+Ctw69AURIEbr9LcLAyzsJz3Ocut+NlvGkheiaBBLF94zBVlSiH7AKe466DG3lUu4eLBzQcJAOVQD857NbjyNQNx7zB3yBZnQSb2w6lRIH7iqfgwyPvQqkI7xbz7qlesJaOtNgbMTtLAJpu1W/HsM3ngHe6kZ84EJOS0mF02Bjgraq5iW0TGxwCu92JmR8sR21lE8b+qoKmsXMH0myzghDOHb1cVIql9NVHT9+EeyYLz+jZasSddc79b7LLSyLiSc+FRukCkZyWjoxRI9m/NFRVQxcagoWzZqG4sYFxZTHSxjakjL7ME0UhdqcTAQoFq2eQdaUWQvtR9Ej3kkwuk0Gt0mA9FdkFoz8Qy73Fl3Gdjdv0bgdCd0QkV5yqY/og0nw1bOGNmBL3OCvQku0zH2RpLCrUtis928sdhC8PJikdOlwmJKn7YFXeb0hUxbUs4q8ceRtPHn4GXA0P5X4V3PUOVkCGlMH4q8Fxe3mOsG5uFwf6OOcCOXDxcPOUg4oGDy3czEsR7BvQcpDEy4EkORxKM3ibDTfH34F3B76CQJmuxXk9c+hfeOnQCz1T9zjFJAhkinV4oO+jbAxkS+tXYtLWi0Fh18S+GShISIHRbmVpk/Ulh0CF07ykvjCYLPji/eVorNFj7EIV1PRBeooIhKIOciCU8lBJZaww7/TqyKLUCBXOB/SLRdGs504gG/TlPvbGbcbcPQNrth9kaSmhFxCs2y1CF4ixkydDpQ1A9eHDrDur5mgZlu7eybq0yIl0Jf0kRiGEZqdIknKxFFnGBoo8wL7PIi0NNR6HRHuR49tgMsHsbil9ECOnQG/wJ7Te70A8tCayabr5sPKXcakKOLKcSJOnY+eINSynTlaw7QKsbVgNhUzHUhM9ZW7ODQnvrSTdxSOfAScm5WSwO5uRocvE70PmI04Z3ZLOWtmwFvcemoIDDYXgatSQVyggaXTDZXOfWPxlsYhnsISYZo37HBFEgSSGuQgZXEE8XFIzeIcNKQE5eHXAdFweeWFLyorIDR87+A/MOPQyFIrQHr0fLbPvNZ8iG+9Laa/hqb4C4v2bqu9x045bAE6LS1KyMCSqD4hanXADtOhQG24LI+/bVAMxY+xPSihb1E5Pvs/UPkoOg2jM6c/15pMJE0nRj35WfjwVY4f0rDxtF5+8076bdxSS7A0YDAxGak4OUoYMRmN1DQpXrEB8//7YVrQdR0xGxlBMRXQqpvtr5fpmuFsXebZ7lC6oXQGpjo5NeuwEXiR1xSpDM3vuSZ63juNwyNoSdHwN4OxqofNjss8GByK083p00hHIAeNVcLptWJf3O0YFD2fT8cqR/+DJ/Y/3eKpE5VTC2l5rTtubcAYchC/3XXQi/QMGYH7OLGQEpLZEIianGW+Xf4z3qz9HubEEMDgBgxJyswISK+dJYnmiDGKKUEuAAA68BnAqXHBzpDNiAwcNButycU/8zbgl9jqoJSrY3Q4oJHIYnEbcufchfF/xNZSKMKbZ0qUeZT/mU0xhfZPzNW6IuUp4Hg6/jSf3TQMnCcbVabnIikzAjooybDpcgnMGZrD0FfGoWU32Truw2s475d0baYFpA4RkbbscMHnCEHz/yr2+3K6zZptht7yMLXuPMMoSksgl06nUiAwKxrhrroahsREbf/4FpDZoMZlQ1NyIEE/0EB8U4jf3GFHlN7Uu8ux8QSo1+/HVIvv0QX1lJWOLpgYL+qGoRqfVMcVCjxFdMKWx/pTdWL3fgbTm5znZozoT3FBLx2pgC2zAk4nP4OWUf7D7vNe0HzmbxnROrujD08XaYyUuRJhCkVuZgcKYvagJqIPMLWtfD8SHY56xTdj6L4PdZUCILAQfZLyNa6Mu90QBPGupJUeytGElvj4+F+sMm1BlLQdc1DdEq7aEvUTMaPGntBVkUEqCkBaQigmhBbg6+jIMDRwC6n6iaI+2JizG6sYNuGvvgzho2AWlnJxHB6g8P5yDL/MmyNtasW74EowKFmSP7y+ehg8Ovw2FIgw3pA/DgPBo/LqjEGt37UBCQiJuHD4KUqkE+kYz68JCkwtjToEDYdPB86i3mGCw23GE45hehtajwkf9CSQo4VLKsX/eC4iP9K847Mt1/pG3+frXTbj575+zZ4HQ6VTfoOcjJigYQ8aPg0QiReGyZS2XUGU1w2a1svQTdT/5gying4hgQu8FjgSsCIfiq1EEkjZsKHavWw/eE4XQccPJgZDee6sa4igS/vT1uGfTdmeDAyFaE0HmdopuLez8aC5dCUe6HYMUmSgasZotimTjtl2EVQ0ru5bGarOouXgb1A4NsuvTURJchlpNA2T8/9iB+LHwUk3E7bbD5TLjurib8VrKdMSrYhnlCS249B+Z3mHADsNu7DLuxUFzKars1aB+ezpVsDwQyeq+SNMOQKY2HX3VfdiiwBZTT82djkO8U9NLX8XM8i/YRznRtLvcnUC6e+gtY86edyFAqsae0RuQqBJEms7bdhUWH/8FOlU4bssahVC1FgeOV2PO1s3QKpS4K38sNGoFaqub8fn7y6Fs4pE/Twaug+9MmhMCr1G9ox4AIcw1Gg3MHuQ05eBp8bnlohGsbTcmvHOEtMPhxIaifVi7dS/2lZbj0NEquF1uaDVq9ImPxKCUPhiWPQDDc1Ihk/ZAGrWH5ry9wzicLvS99GlUHG9iqakoz0bEWdU/NRW60NATqEro+aI2XKqL+MtrJZ6fuK2srcA/BmSkri6pH2SV/bKz2Jwf2b0bFoedkS5SGquc51HeyuBLxdbnTuP0/WEPfXY4EGo1/RgO6VTdXZwDnxDXEsap4HRZsTp3EQpC6AMBePvYh3h470Mnp7H8WHjFxbF/YF9WPygzlkHCEUPrGZhKP8fZ2VNHbY4cEQ06GhCsjMYDiffi/+LvRLQyyiuSEl1JZ0c7+ffb9EX4tOIbfFs5G3pbNeSk98EKmz1Xg+psVAKNiQUpASnYNWodlBIlu2+Z6/NxSF+MmMBo3Jo1irk7+so9btALOhVaHSQyCWoqmvDF+8ug00sx8kdJu9k2Aq3Vm4ysdkItqsVuFwJCQ3HF5MnQ6/Woq6tDWVkZjpWVwWIVwGkpiVGMtv3SMVkYlZ18QjG96ngDvv5pJRavKYTRbEFEWDCCdBoWxTUbTKiqbTghOxYSpMW5+UNw9QWjkRhLy/Mf06Z/vBD//PhnRuGe6mnto2aFmJAwaIMCTxKPEmnWOyJi7OwqSWGS7ou3+dvVJVcqUTD5Cmxa9BtMTU2oMRrYB5RUrUFh67ELAeR2Np6z8fdnYNU7A9PWFpXOQ8nSWLpGPBw/Bf9JfZkNYp/pALI3kVZ6B91YPgyVvqzlEjmuSr4UAXINfju6HGWGMsgkcrbo8h6u7y45lB52ED5cDtuEUloutw0upwFBqlhcHXUFbo65GsOCchlexFdzuB2s421x3Qr8cPxnbG7aBJfTCIksEHKJ4rS16bY7Ps9cihiQi6Ivx89DvmOblpgPI2t9Psx2EzKi+uCqgblMn4NMYIHlWBuoUiXHsdI6fPnRcoQ0STG8HTZeIk2sMxlZ11agUg1q+Nxo1GP06NGwEWqa50HU4GFhYQgNDWV/r6iowJEjR1BRUQ6n04UgrQaXj8vGpOEDUVFeidr6JuQO6o/BGcnoGxfF9Nm9rUlvxMai/fh5+RZs2XWgxZkQ+n1S/mDcdtVEJCfE+Hrbzth25ccbkXTx0wzcRxBuMZkU10FUIDqArgAK6aLIoR9rbjyhnbor7byEmg8MC8XGX35lzRWVhmZWkF9haBZ72+lpo6CKiJX/VHZ2OBC6ZWIaa6puA2z8CC5NAUeGG4lcPHaOWocgmfC4Ttx2KZbXL+0WqJAcxQWJ52BASDLWVW7C5uotkEtVcEgcyKhNgYTnsCvyAGRu6Yngif+Rg/DliaY4gxZbh9sGt9MATqJCH01/jAzKxeDALPTX9EOsMpqlqCgNRSAvm9uGKlsNQ5LvMuxBkWEPDpoOwuXUAxI5ZFItOyalkMSUli9j8WkbH+dS7MB6LvV5PN//KXboBccX4bJtVzOGpgl90zEmcUCLnG0L3QgPKNVyHNxdie++WI3YJjVyfjmxhZdo2vV2K0LVGqZBQVZkNqLW7cYFF17IHEVbI7Gi4OBg5lACAwNRWVmJkpISHC4thdVmg0Iuw8RhA3HtpDxMnjAYOs2pdS2OVh7HF98vwe9rClukZSlDc9G4obj/xosQHup7zt+nee/mRpc8+h5+XrPzBHoTQom3JwJFDqC8uZGRKhK5YldMxISI+xKhY7jGv2PpwsIw6pKLUbhsOWqPHWNpLBrTDrsVTc6WVCxJf/7UlTH25n3OHgciprGm6e7k7PiUurEk4zSwu5owN3sWroy6jN2nj8q/wN/2EDdWKItE/DVBztaJcFUokgL7YH/jIRgdRkghhVPiRL+mBLZYHg6qgIyXdIUD0d8h+bd9Jwuv6Eio+O10WwC3VegmojoSRSOeGgc7KRXB3Q6A5pFWLYkSUonKQ0fi7l57ro8OorOLF2lMfs6bh4sizmWbP3vwRbx48J+QSkNwXcZQJIdEniAmRduQIqFao0DhhlIsnLMRiZVKDFopbcGAmOw2xtsUqFS1fOHaPboRkVFR6NOnD5yti0u7wyQnrNPpmDMJCQlBU1MT9u/fj9LSEhiNJigVclwxLgc3XzQC545IP2Wd42jFcbz2yY/YvJPI4QVTqxS44+pzceOl4/4wNZLvl27DNU9+zOaMmNko3qO0X5SWCExONkKCU2TV0e87u//UiUUdWaJRhEniVv7ayEsuZh9N6xcsZFEI0ddUk4Z9Kyr9NWKm8fe4vX37s8eBiN1Y0yGR6bUGODkNAxWGNuOaiOsxO0vQwqaCbvbG0Wh0GnzjXRLv8AkLGgeed8LtdkIikbM6gmhuieCUJG7fdQh69CHqoYWXXQP9xwqOXLuqi6zUzokFd56BD32ub/TgODuaP9HZh8gDWQE9RkndlsCELZdhxfHfEaiOwO05+Ux4iDitvF8GUdJ25a87sfK3XUgtVSF5swQE+XE4XGxbUfRIPL+oXEcOQa1WIzIy8pTqgg6HA1arlW2jVCoRFBSE8PBw9kO1k6KiIhw5fBg2ux2hQQG45cIRzJkMGUgJoPZtzZY9eO3TH1Fd29iyQVpyAv758A1IihdL1z36xPl1MLPVjshJ02Cy2EDtDATto0eBWnXbK24TMJNoYaL96J7yHhDtS0DAFuM4JPpJj0L7JmVkIHVoHjYv+g2NNTUw2G0wcZx3HYS6sIRi65/IziYH4pXG0i6GjZvE9ZPBMUSCULcOO0etR5xSyAtfvfNWzK2afaLuhJ8Lmrh4tl0wxZJzj6ds2nVkp35ST/tYOjq9n3PZ/fet/RNSVEjAyYkR52LpUCG7UGWrRua60ai31KJ/WDyuHzQcdjfJy574KogRyE/fbkLR5hJk71Ajbi/HHAi187T34hSbjThst7MUlUKhgEqlQkTEyUVt6sxqrDuOJr2eFdNdLjcOV9ZBo1IiMFAHiVyFqKhoREdHs+ikvLwcO3fuRHV1FduW9rnninzceVk+QgJP5tEyW2z49Pvf8d3C1Wx7MqVchifvuwYXjcvr/nR38whXPf4RflheeEIai0gTqdbR1oyMjNLit66H9+tSRnUQL0xORzWX9i6LZHXdTifUOh3GXDmZyevu3bCB4ZdoZpd6aJMNV1YAACAASURBVG9I7t7jD1spfLs5T71h97PNgXhAhZoLOJf0Vyg5SMdrYEMDPs74BHfH38LuyZya+bh2+/VQyE+zUqG/T0APL7xCqywPqYS67nvw4D14KN+m6BQnPMWvRAqTV9Nfw2P9BAT6D9ULcFXhdQwPfU6/dOR71T+8x0LrjUwuwTcfrsSR0uMYsUqF0HKuQxoTytdX6ptxkHfDJpGwgjnVO8gBUDuvaI2NjaipqsCL91+Ge68cA5VCqJ0Q/fmOA8ewZvshfL+sEIXFRxEdFQ6pQoO4uDhERUWxCGXPnj3Yt28f6DgqpRy3XjwSD107Aen9Ti6a7y+twLNvfgVKb4l26+SJuP/GC/+nuuukVkiqhd5pLJVcgch26hwk8ETaHF1JO4nXTGkwbzZkOlbb6LGj55BUE+vKy9mvR116CQM6Lp89h1GtkJHIlKkV8T6GlIl9e6bPjq3OLgdC90TkxpqiOw47IiR5KtjjTTg36Fz8nicoFTaTdOr6USizVkAmUfR8gbejZ+MMLLxUBKZ2T4qMIjURkElkqDBUMKCWz3YGxnniWLrmIHy7Hh7bR61Gpi6dbX7X7ofw2ZEPGYXKzVkjEasNZoy53jTstJ1EwsHGqNyXwthgxpiFylPyYFFhlXAC9Bl60IMB0Wq1LJVFKSkyo9GIimNHsfKjKchNExUy2r+KytomzFmyDV8sXI+y6kaEhoUhKCSMpcViYmJgMpmwefNmFp0QZcelY3Lwz3svQfYAAecims3uwLtf/YzZv7Sua1eePxpP3HOlb9N3GrYymm2InDQVFpujJY1F809prLYLEj0ZRKve1RQWDZ8oZahmJRppe4hND51dHuFAKOpwWK0YkJeLvoMGYf3Cn2GoJ7QPsNNs8saDPAjg3c6OeTb9/uxzIKJW+tTAdzkH/wAiJHCPUkDulmD7yNVICxD4hx7c9zjePfyfnqU2OeML78mPIrUY211WBhAfn1DAOsVWlq/F/voDkEkVJ4kanf6HueNJobRRW5GlnhqPoEJoxOjQfKwd8Ts7rN5pQPa60ThiLEV8cAxuyRolkO1xVOMRkORk9H9qna061ogvPlgOjZHD6HkyeMpbJw2R8uGNZoEki/quqPpACyJFIXK5nEUQdMySQwfw9pSrccvFI044Bv2OTk33jHcLrySNiDk1jsemPYfxxtdL8Ov63YiKCEdAYAg7NqW4qAhPjoSK706nAxfnZ+G1R65Cap8T6x2rt+zGv96bA2oBJrv/potw2+SJPTXdfh9n8mMfYt6K7SeksSK1gUxTpa3VmY1+d055H8ObUZf+PUyjZUy9vhhFIMER4Ti0vQj059xzJmLP+g0oPyA0K5TYrNjvYev1OA9yIn8aOxsdiISJID2qjpNBdpQyONIxGtgCGvDP5Bfw9+Qn2M1d17QR+ZvPh0yi9D0C+QM4iPaeTLFYHKgIxEV9J6G0+SgKa3bA4bKhX3A/FMSPxPf7f4LFaWHRSc9a16MHl8sOqZRSOD3/GIrpq7cy38FDff7GLnl+zc+4YhuRp6owPikNY5MGsqhh+b69jHk3NEDL0OK8m4eGOrA2lmDBrE2IP65E1rLWDizv+aPopdpIIiE8GjwydZn947CnpBKBQUGsOB4fH4+GhgYoeSuK504/YfopE+Kwu+FwcqCMo9vNgffULaizjeN4SGUcpHIO1fUN+PDHFfjwh9UIDQ1GQGAoKMqhiIQik61bt2L37t0sInnw2vH4x90Xn6A1UtdowPPvfMswJDqtGsu+fLFnHwU/jvbtb5tx47OfsTuf5lEvIyEvAg22NWI39leW1vsYojqh+G8d1VvaGz7RmRRcfjlWzp3L8DwTr78O5QcPsToIWY3Djm2tgMIlAIRWvz+J9fyb+0eYOFGpcIp2G+wYwqUo4Mh0IFOZicKRqzzdV8CwjeOxtXkr5NIARuHRk2WC0zYN7azXLXQd8gBMTrkYWoUWs/f9iHpLPesQGxKVhYONpTDYjV1wIF13EB3NATUY0AKfGtqfjcvusvdoTl50qMEyHXbmr0OCh77k2u23Y07Ft1DJQ3FLziimc00Oo8lshlapZHoPFA2wDiyNAgtmb0HhhoPI3KVGwm6hgM55geip1Zny60S3QQBCEokiW/3pY3jynR+xs6QamgAtcyDHjh7Bv+69AHdf0ar/4XQBNosbDhvHHIjLwTPCfBaJeH5YECLhIZMAUhkgV3AwO8344MeleHvWcoSEBLU4Eop0qGi/atUqHDxwAGHBWsycfhsuHD2o5VbQ9S1cvhnFJeX/0zRWg96EiHOmsrkW1Qo7Yt4lena1XKgVdcXoHlfqBY0XshBNAHRUsJdIWmoZpzpuweTJOFBYyPTYR19+GcwGA7YvW852MbpcWE1MvYIR3RnJnvxp7Ox0INMhFNMf1V7D8dxsohvnxqngkJqxNHchJoaNYzf4nbKP8dDuBz2ssGeGm6nTJ6uLUY6waLoQqQ5DsCoYh5uPsjqIQCToYDWQ9klJet5BdHaN5EAIYNgvOAlHmo/C0U4XVGfHaF0RT95SiD7qcUefu/FZ1nvCm205hpy1o9Fka0ZKeByuyxzO0OaUJiKeKmrjbZtO++K9ZaipbELBbyro6k7WASFaC9I6Jww7ydNSA3e/+AgcnPcCHnjlO8z8eSMCg4JZCmvP7l04NL+VRPFIZT3+9hI5MyV0ag0CVBrGTclahDkJQrQ6JESEY0T6QIRoSUmDsDguKJUSSFUc1GrA7jbho/kr8OY3SxEaGoLAkHBWaE9OTga1CC9atIhFPnddno93Hr+upWDv89ye5g2zr38BOw+WM/VB+iFrj3mX6NRJa747Rp1YImQ/WK1h+B1tSAhMen2HGuvi+QZPGM8+EnasXIWsMQVQa7XY9Osi9mv6nvi9qUH89qS/EqCljfBxd0b+x9737HQgNOetxfRa2PlwaY4atj7NuDv6b/h40FvsrtTYjyN7fT5q7HWQcQIVyWm303wKwqbwvNsrNUT4BgHHcYKd5nH4Mo8+pbC6ME4hIrNj/cglGBE8lA3lpZLX8UzxU+Akgbh84GBkRSey9JVY/xBfBLH+UVnWiJkfLoNWL8Go+bITIg86HuETiLadnAZFHlSipaH+6/7L8MwdF+LFz3/Fs+//xOoUhDi3GxtQ9O2zWLF1P0ZlJSNIo8Wb36zAUx/M7nSqqGMoLiICo9LScNM5E9AvMhycxAVNsBQklWF1mfGvz3/GzIXrhW6tkDB23n79+mHLli3sJy+tDxa8+QCiw/44yPRHXp+Dt75bdoLQVHsFbprX7i5UFYZmuDzCXiKdSWRiIhqPH2cF8lNZ/8E5SEpPx7JZs9EnLQ1x/ZOxbn4r6HylvgnmVmbebKqtd3pTz5INuntf/rjTIOqlT9H9G048wQVJ4MiXIEIehp2j1jLCQLL/K34M7x1+q2eK6V1Y7Lo3gSef8ATsxxkfj3A1IkaGcYN59d/T1/4Jfz8NRXRR++Pi6MuwMG8OG4/ZZcGQdQXYr9+HCG04bh9cwEBr7U2PCCBctWgXVizaieQyFVLXCwBCMX1FOflmi5ntf8TzuSkeq/CrZzA4LQHvzVmJ/3t1FlvQqZA+JjMOXz9/OwPR1TWdSPDn7zMQGRyM2887D7dPGg/eaURwhByBEUocranBo2/MwZa9RxERHcfqIgMHDkRNTQ2LRqLDdNjw+ROIi/Rfmc/fMfqy/fyVRbhi2gc+1UHaO54/kQkxJVsdgrytSM7YNzMTNWVlMDe3pKDaHTbpggwePw5bFy+BVCZDcnYWNiz8uWXbrSYDjrey/l5LSAFfrv9s2OZsdiBCMf1+aGUqXR2cUEpHqmELa8J/Ut7Cw0lCYXVzcyFGbJrEGHVPWQT5nyzGZz691P2HWtBf510ORm8iIvUpKnK7nJBSIr/b35Ptj5IeZsohULZ87cjFyAsazDb8qmIWbim6DUAAJvRLw5g+qS3cVx1d78z3l6O6ohEjlysRUtmK/yBgG3UF0blI19zg9dQQFmPPHKFI/sm8Nbjnxa9ZJEDpj4evGoWn77gAIoiu7XmjI8Jw1eTLcN2NNyN9UDaam5owb+4szJs3D9t27ILZfPJXskapxJSrrsRNY0aAczUhemAodDo55i7bhntf+oals8IiY1hKSyaT4Ycf5iIxKgQbZz6B0EBKi/1vzbsOIuqln4rWxHu0RCdCtQ1fayMNFjOMHtoRsVhPJIkVJYdOYgFuOysiF9ahoiImuZs+YjhDpItWbDF7U5oQrbugpf0nsLPXgdDNE6OQqbrvYcdVkhgZ7EMdyA3IxZaRK9jtpa/lSVsuw9K6Jd0iWOzas9IbHUSbK/W6hBbqEGUwkoIpRWTB0eZjsLhsUMuUDJdSaaxm5IpdJ4nveKbF2sddSffik8x3hPNwEoxYNwFbGjYhUB2GO4bkMyK8ttQldFTqviICxQO7KzHri9UIsikwcp60pX3Xu5uHoGVUlk0KC8SReoEq49WHrsRjtwhNOJ8vWIc7n/+SRSBupwPvTrsS15yTx3Addzz/35aLCA8NxurVq5GWkXnShdU01eK2Nx/CoarDTM8krFyGDcvWwmI50ZmkJsRj5mOPIFhqQkJqCAKClaiu1+O26TNRdLAS0XGJSEpKYsj4H374gdHIz33lnq49su3sRVgTi9UGp9ONQK3mJPbgU51oyI3/wvb9x1o1Qjx4kM4qHsRxRfT7dC+ZdVIQZyqRnnZb0YHkjB+H8gMHUdcO6aX3mInSfcL116GuvAJFq1cju6DgBPGrMrsNuz1t3AD+VBK3Z7sDEaKQx9XxMofsMNyQcaNVcARb8FvOfJwXIfTBz6r6Addvv6mHkem93Dl0IeJi3VUSGS7pfwHCNWGMuXfH8d1Yd3gFsmLzMCFpLL7ePRt15roW+vtur2KecbK6B1zQSpTYlr8GKQGkvg38WL0AV24l5LkK+X0G4JzkjA6jD9GBzJ25Hnt3HkVasRp9twvdV3ZHa7suOQ9KejwwKQ8fLy+Ew+VmxfiyX15uURr8ZtEm3PTc5ywCcdjM+PGVezBmSAosVgdCJjwCm90JmVQKRweEi/Tv17xyF3Yf3ceu44GL7sDDl97N/vzhfz/BtAcfgdnYShKolMvx3yenoCAzBhHxKtatRem4aW/NxZe/bEJMfB/mRAwGA+vSeuG+y/HsnRd0a/qPlNdgykufobyaVF1bTaVUIDEmHH0TopHcJwaD0/ohIyURMtnJYNaHXpuFd2avAPHjiu1LHeFBvM9BDQyE5SDxLzJvxHh7F0WdXLUmihcFKd0QlRrDLjgfZfv2o/qw2D/X8XRMuulGOOwOrJwzBym5Q3BwG0mACFbvdGATtXILtgWAIHv5J7Cz24HQDWxRK9T+Dgd3rjRBAVu2CVdHXIc5gwWCRbPLjOx1BThkPgS5RC209HZqvdxB0PV1wUl0NC20gDqddvQN6YuJfcfBbDcjQKHBlqrtKKrcitigRISrw7CnTlgQ/TIfxinStj854Dm8PPAfjDGZnMqo9edgM4s+QnH7kIJ2iRPZVPA85HLZ/7N3FeBRXWn7HfeZuBEhIbi7S8tSgxrVrVGj3bZ/jXYr1N11261DjZa2UIoVp7i7BguQQIjLZFz/5/vuvTMTJQmwy7acdh6SzJVz77n3fOeT931RWmTFpI8XA+4gBs9SQmeVwRMMoMRqZf4jyXj8Y2QvdEiJxUPfUek/ODG+elKYjFWK71Mewu9149c3xrMBofZ/b/7IORJqTqeTPYPa7cflM/DslDdCf35k5Hjcfe3tod97/X0oPB4P9s/ewpoi1Mggff7I/bjybx1gjhLQ9NRe/3o+3pmyBKkZWUhLS8Phw4cZL3L13/rgrQfGonVKbLOGQ9p42rxVTNxYS/q93mORUeneoTWG9++KEf27IS5aYN/97vd1uOXZyczKS3gQaifT7KC3k2jemQZeNCAUjjqwbVuDCfHIUl6ijqd9h1x5BY7u2Yv8ffvq9NkQFcUytg6r4F1S+a7RYsHC76cgNjk5RG9C37kCASwNlwnT2uLsSDK1aFSbt9NfwYCwF6J+2Ng5ANkOGWRy32AldNEabO2/Au0M2XzHXjz4Bp7b90zTSnqbMKE1bxjO0Nb/wX4KBsSNzgldMCRtACO8y5zlmHNgHk+8RPlOADeFoh4E8Cn2U1IdbG/IxoYhK2BS6iGDHF/kfYO7tt8FyIw4L6sDAwdJAEpgGK7ZpOT5kjnbsXLhLqQXa9FlqRw+BFFstcIT8OMgAErDPjZmIO4Z2Qu3fz4Hf+yl0n/gnYevwYQb/xY66KL1e3HBfe8zjQnlg6a/cSeG9xJYEPKLKpAx5kk2Wg/eOx7vf/x5nf7c+PY92LB/K//dcbwK2hwPfvnlF3Ts2BFvvPEGXnz5JaRf3RUqsxbe9cU4ukNYRSvkcvz7obtx8xVdodOHV/wUzlq27TDiElvxMY4ePYr169eBZHNH9OmA0YM7sw5J97apzcLkVNnsOHC4APknSpFXUALSJyHurYKispA+Se2Lo9vfo2MWrrxgIFJTktD1+hd5E7o79HRQXiPeUD+9O23H4M1qaw1DQ2y5SrWKEeMNtWNVlVzaLhmQ4Vdfjbx9+3B45846u1Deo/PAAVhH5bqBAPpddBGikxKxYvqv8Ho88LnD1Ci088KqCqb3FxsRkxHb+5++/fkNCA1hWGxqDdzBgYosLdydq/BUxtN4uf2zPMiHnUfQbdUg2ANuxiicKYqN0/ZEneKke9r6IR6IDYjfi1RzKoalDUKpswxrj22AzWOHIoKH60zcV6Hyqgoz+/2KyxKFsEyppwx9Vw/HEftRxBticWvPIbxCb+j81H/CYEz6cDEqKmzot0SNmGPACUc13F4f4zzIeIzukY2Pxl0Ip8eHHhO/gEdEjefOegWZKQLnFbU1Ow5h8O1vMpmiDAF8+vi1uOr8XqHvL3v4Y8xeuQMGnZZla2u3AY9cgrJqwrYDxStyYd1XV+wufnBrWDoJ1YQdfUmYPVkoLTVotZjz1qMY1q8V5KJWOtGnp495Eokp6Ux/0qNHD74XRM544MABlJaUsEPaOiUOd1w+GPdcPRyxlpYn2skrOl5chpxDx7Aj5wi25+Ti4JETvLCIbPGxFvyxp4R5sdLI+xBpYOrjxZL2Iy0OkrslLAdhOqjFpqSg65AhjBiXiA5r39NiWzUrT0oKhyOuvRYFuYdqaLFL+xBGZPDllyF3504OV/UceT4S0tKwds5cWEtrhuxon9XVVlT5Q1gyApotP93v2Nl4vL+GAQljQgYhgFUyhUzmHRREelw6tg9cjSiVIDBzx877MOnoF1CrY+EnsaT/ZjvLDES9t6KePlK1lVKhYmMiAAaVZxRfQ9xfLlcRHsh+FB90fgPugAcauRp373wQnx/5BDKZBZd36oEeSemNeh8kHrVj0xHMmLIGsQ4N+v+mYOW5Kq8HuWJ1F4VOZj58DbqlJ2DGxn2Y8MNivi19O7XGhm8FtUOpFZVbkXTBP0PU7uMv7YOX7xFEzagRoWDM+Q/D6/Pjo/fewn0PPVpj/xoGZOVhWHPCjLrShgnDsmBuL9DFX9z7fFyQ1AuXXkFKi0CP7DZYO/lRaHXhdDRpkn+/YBui4hKZYoW8IzImhFMhjATptu/du5f/NWjVePK2i/HQDSOh1zaNN+pkr4vd6cLuA0exZdchLFu/C7n5wiI9p9iFapcfZH4FxRawZKyG5YXrNqmiKlLqllhyh19zNTYvXsLhJRktFkTch3SESqcDxIslKRyef/11KMrLx+41a+qcRG+xYOiVVzD4cMOChUhtm42UNm0YQFhZXHcsSImywCOUCQOgCoUvTnY//gzf/zUMCI1UuCJrB9zoqmirgbt9Fd5t9z4ezryXx3KrdQf6rz0fAn77tKYIaj4r/wvGQepxC/pKhkOQmaoHwHga3xoCf7o9Jbgo8VLM6TeN5KyYImV20XxctvEaIKhG27hEXN8tjDqv7/Sc/1Ar8eMXK3Bo/wl03aZF9FYPCl12HBS1P2gKTY6PwpKJN/Ih7vh8DpaK4avX7x+Lx8ddWOfQiaMehcMbZOLDrAQ9/vj04RrbEPDvthe+4ZDRhPvvxtsffBL6/prX78S23F38u/O4Fcd/31tjX7lGiYxrukGhEyg+7r74Fjx65b148+Xn8PgzQkjorftuxCO3Dg2FpGat2I77356G+GRa69dspF9COiZUNUZt1apVOHjwIBKiTXjurjEsZBUpr0vCUCUV1ezVkYGJMumaFfqic1AS/rdF6/De1GXIK3PUABRKaPH6xos06CkUWYMCXibDBTffxMy5e9evR9ehQ5CzYSO8EaEmSb9eKhUecc01qCgpZoQ5NeK9IsyOy24P6X/Q3912B8qLCpFMwMwFC1F+4kSdbh1wOUEfsb0DoOaK4DQ+92fTof5KBkSkNzFdKgtillwlh2dQANmxbbB14CoYOG4uw9+33Y6px6fUFJtqyYi1YOJtyWlOeZ+zvZ8N9I+T5t5KdLP0wNJBvyNWFc23It9VgMGrzke+6wS0Sh3G9RqCeL2J9SBqU7bT9pT70OpUOLS3EFO+Wg6zR4U+vwLHy6w4FAwy0pyI1wkwOPHywRg/ogdcXh96Pf0Vh7GoEXVJdppExhEeEcqBrNp+GJlZWTh08ADy576GeDF5LG31xL9m4O3vFsIfECq5WiUnYPwdtyF5UCe8+atAw0Ktam8xyjflw+/ycd4jYXgWdEnhPMGMp75GlwwSiQWyM9Nx6Eg+ema3wYbvH4WSiLQAfDVzNV7+ehFiE1IafWzIK6GKLbfbzRVbpNtOuiU9O6Sh2u4GUc0ThqN2S4gxo216AudR+nfJ5E9tVuD6TvzNnLVccky9pEQ6TUqN6aBL+h5qpRJJBMUX29CxV3JYjsJMRHp44vBh7Fy5KvQ9cZflV1WyZ0OaIJREdzuc2LhAYGum1nnQIOzfvJkBg+TRlOQfQ3xaqijrLGvQAznh9WBrmFSRUIaXnvK7+T9wgL+OAaHBCFG9m3Jl7mCmoqMW7mwrPmn/Cf6RIVS4rK3cgMHrLoTiZNQm/6MT71n3TLbgPrLx8FnRWp+JZYPmI0OXypgPmiAuWHcZlpfRilKHC9p2waD07EZBg1L11Q+fL0fuwUJ02a6Fcl019vh98AYF40HryiLKazw3DslRRizPycOtn83mW0n6G9t+IOxY3fbYh9Px7pTFaNeuPUpLinHPlQNZs6O+RtTm73y/CFty8jgfQMYkITUO8f2z4BJsI7eA2wfyPiLbZf0uxDt3vhD60+FD+5GV3Z4T6jnTX0F2Wgx/N+bhj7E7r4q1Raicl5QRSbedhK9o5U3VYMTuKxlaImYkOhRJq50Q7QRIpO0MBgP/TPtSNRh96Jj8oaIDEZmdFGfB6MFdMXpIF1w8uEu9fFyHjpUg+4qnuY9Up0aFuXTcVColq6cdt1aywaXraxWxTZ9RoxCbkowdK1ei27BhXEW17Jdp8DjDOaaC6irOw9CxB4y+BEq1Gqtm/BY6S3RSEtI7tMfe9Rtw3nXXMvq829AhUBP5GOU6Zs6CrUKQC45Ewlv9fqwKkyoS13v7s+5dOwMd+qsZEMkLuU0WxCS5RgHPIC+6xnbFxoHLoSZ9c8hw5ZYb8VvBtFP3Qs7AgIUO2YKJ90x2p9Fjn8a+ctjKW4l0QyYWDZiNdoYseAIeqOVq3LLtbnyXNxkyuQVtYuJwfbcB8AYE/fL6miRbu2trHqZ/uxoWrxodf/Jij9XBCHNap9PcTQn0lPgoLBbDV6/MXI0vlwnVPoQuf+XeK/hnTtCzpodwwSu2HsB597zLdOsUxso9eABbf3j6pKvynCMnMPHjmZi3ehdcHi+MZj3aDe2C6mQ5grKaN7Nfu5744v53odfUpEG3mAyw2hx46a6r8PRdFyD3eCk6X/sCOnTshNLSUp7wiXCR/qX8B03YZBgolBUdHR1SUSTDkpmZycJYZHBIyIo8E9qXPoSyp+uWDAupL1JOhf6Wn5+P3NxcplKh8xj1Wvz9wr64ZfQADO7eJmSoaBzMwx9knXRSe5d8imRzVL0kivlVFaFiiPQowThS6zJkMFplZ6OqpARqrQ5agx45Gzchb284/EdgQsqD0H49RgxHXEoKlvzwY43HgzyTfZs2o9fI87F16R+QyeW8LbXlv0zjEBc1h9cLhVwGjULJwNQFRNgoNHJNqQIhlBT5r717Z/jEfy0DQjdTZOpVPmI6AXcwSd5VC0+GFV93moxxaTfw7V5VsQ5D117YPK2QMzFQp3HiPRPdE2bNM3bkOgcWjEcZ2po6YW6/6WhryAolzR/Z8zTePfAGVKoYaJUK3N57GIwaLXx+QqPX/5jTn/3+IL75aAmKiqvQbZ0aZZuqUIAgTEHwZEYzASFXbhrUhUNYOrUSF781FTkFgiLdH589guGE72D69aBgPMR7QhNjtxtfwtHiSnTo0FGYuB1WbPz2SaQlRrgVjdxCCu+8Nnk+9h0tZCBe28Ed4cs2wGgw4ra//Z1zH2plXarzgX17YN2m7bhx1FB8/9pNuH7il1i7pwBavYE9CvIUCIMS2eg+kWdBRoDyIRTKimx0fbSf2+WELOgHwUxoNU86GYGgHAqVmg0NJejpWGRIyBjRh659+/btOJafz+DJtMQY3HbZINx8SX8O//W95VVs2nO0BjNvQ8JPkcy6KeYoZlOm1r5PH7Tu0pl/zt2xA6boGKZez9mwIXQZLp8PxTYrUswWdOzbF1ldu2LxlB/gD3NZgUqC41q1Ym+GDEhxXh6IkTc+NZVxIFKVFx3L7nGxQBU1woIQJkRsFI1rAejpP/c+nY4z/RUNiBrPw6N8xPQIfHhbblDAM8CLnjE9sH7gMkZPE67gys034LcTv55mdHqtIfsPTr7NfljonRTwaf/1Rl4hlepSwnxowgWY3vs7xKtjQ8bjqZyX8eq+F6FRxcDj9+K6bv3RPj4JhD6uD/NB8ENSJQAAIABJREFUF0STu8GowZLZO7Bi4Q4k2HRI/8WFLW4Xg9oolEK3gNaUpDK45P3/w76lWzCofyf0fuYrxjho1EpYl3/A+tpkONh4BIJCqarohcxdswtjJ34Gs9mC7OxsFBYWwuu0YdHHD6Bb25rys43d6D25J3DvGz9gxZYDRDGGUecNwQ8//YqY2HDpcOT+V4wehZm/L8aYgb3x4M1DceWjnyKzTVsUFxfDarXC5XRi4u2X4PbLByMzJRbHiivx+IfT8eOCjTzxkyEgECR5JNRoH9Jyj48y4qrzeyAjOZbzOZXVDni8fuzPK8LmnDwW0qLfE+KiAYUGeoMhZFQoJEaVX1TlRUDGosJCrtC7cGAXZpBesHYPl/FKKX7SaInR1S0ljjQgJHWrZn41gMgR2/UWSqVJdtZoMbMhiMyD0CtXUFWJGIMBbTp04NLflb/OCAEGaV+u6Lr6KuZyk6q6KIRFaoSRJIq+gB8F1ioOo1E4bYOtGqU+Ivfn9pcgVfzrGRAa2ufB4ELlBFM5vIiWd9fAk2rFt52/xs2pf+fRF7yQC6CUa5tfhno2G4bIWaaBfgarAoBSBplRfDz+i9dDgECayD2eUtyYcScmdf8XV1r5EYBKpsRDuyfigwNvQauJg8vjxHnZXTA8s3GyRJro1RolCo5V4NtPlrLH0Ot3Ofbsr4JNBmQGAQFdIBiPoFGH8j/ew4Gdh/HJ57Px/ro9/B3pmpM3wcbDH0TAFwgbENEjoZX4U5/PwjtTF/PETDmFiooKFBWewBv3j8X9141oVvXSidIq3PDUV1i+ZR+Hna657CL869PJiEsIJ/EddjtGXzgCy1ZvwvAenbDnaD7MMQkcRqJzkzY75WKeHT+mhs0io3rh/32AZZv3IzpGUDuk0Bt5LKXFJ/DDy3fUEKeSdhawNQLTcjAow+GCUvyxKQdLNuZg8Ya98PkD7IWotQY+Jv1MYT0yUtu2bcOuXTuZ34u1WYJBBhTSk0eGmZLdtRuh0CU8SazByOwC1FLbtUPnQQNhLSvjiV6uVCK9fXsc2b27xiEojKWUK5AYHw9KvG+YvwAVhTVxf5QfscTHY+WM30JsvYROt1eGhakobHW8qgISt9Y+lwOHwtTwRCPwRGOLgj/Dd39VAyJ6IcYX4JM9KzeKXkhUD6wfFPZCbtp2J6bkf1sXF/JfnFCb/dA1t6/0RLiDCJYEGBYsi1EAJyEqbnafau/QQB/lBOgMeODzu/BMh2fxYvsn4A362Ev0BXy4ffv/YcrRSdBp4uF0O9EjNRPXdO3LOh0nawSwm/LJHzh6pATZhzQwLHVih9cNo5g4l/anbOiY83ti+psCe/P3v6/Hzc9O4p9vuqQ/vnnuVsHzIAPiJ8ZhkcJeNCC0HU2Mr3w3Hy9/M4/zDJRToL8dy89DWoIFXz83Dn06Ubq+6Y3yJBSW2r7/GB8rLSUeeq0OxwuLYbM7Q5FF8hLUWj1/ysrK2JO44aJ++P6l28OGSwL3yWTYuOcI+t3yWij8RAbkwL4c/Pb2PxipHjYa4GslKi+CP7isbthLrfB5fFCpVdDEmqHRq7gCbNeRPMxZtQ2/LNnEFVzxcbFQavTsjUhyvJQrId0SMlYqmQyxwSDnnzIs0XW8yGPWSs69ULNodfyhlpLdhj2KnatWoeAgZa4AhUpVIzxFfyPPocpFoScDJ8r3bd4c2l66vqzu3VgDZOmPUxscFHps8yvL+T5SKK3Y542sxCKQ0Kimj+j/5pZ/TQMijBVDPZQTTFXwwCzvpoEnrRpfd54UyoUcceah96phKPdaRRnc5s7G/4GH4kx0iZb8ZESKA6B4jixODqhkLc93tKCPFLLy+p3QK7T4rtdkXJl0CdwBNzRyDUo8Zbhq081YWbQQOl0CnG4H2sQl4dqu/ZFXXopESxRIHrU+1DlNPAajFsvm78Ifc7cj2qtB35kKrCktZxk5Wv1KNU5S/uPdCdfg4RsEmpKXvpyLZz+dxT/TCv65O0eHvA8yIKFQFl2zqHLIORiZDL+t2o573p3KIMLYuDhWKqTcQElxEQZ3z8bzd43GkB4CtU5T2/pdR/DgW1Ox5/AJzvfERZmQlRrHx6G+fDxtBeITk1FSUsLG47w+7THvw/uhVtWs5BKSODJsO5CPnje8zFTwNMFTgj3RKGcKeGp0TwlakXOwDMs2H0BZhZNZeCns6/Z60ToxEQM6tYdRowZ8XihUAejMWqi1VOkVQH55Meau3o5v5qzBiTIrYmNjoDdaWPY3JSWFDQgZkmPHjrFmS7pKhWydgY2K1E5UV4Ho3Knp1RrE6YUwFxmQzC5duFLqZARdVS4nG55OAwfC43LWoUCJSkhAcmYmY0oaa1Jf6FgqtQYkLiU2in4SyVgLnv6mjv5/f7u/rgEJCU4Zn4Ff9qJML4d3QADZ5ixsHLwcFpWZK7I+OPwJHtr5wOkRnGrOeP+3HzsyIo4ggqUUzgJk8Q14Imegn0xN4rcjTh2L2f2mYUB0H7j8LmgVWuyu3ocrN16PA9Y90Gnj4HTb0SoqFjf2GMQr1aU5e9A/sw3MOh2XekY2CfNx9FAJpny2DFDI0Ge+Euo8H1Y4qhEVBCKzEiT7RPgP0hUfN2YgH4qo2CfPEpDLk5+9BbdcMhBBH3keovch5kKohFTKg/DGMmJhk6Gwshr3vvsT5q/fzfkFmjQpYU2GpKK8lJPrz40fjStH9OQcS0sbJd9Z0Cq5FXseVVVV6Nc5E0s/fbhRZPnCdXs4jEVhJspZVJSV4N0Hr8SNF/dDQZEVL3wyD8u27cfBgoJG6X4Io9E6KQljhwzGjeeNgIIUFI0KqHVyqLVBEAPJ3iN5+G7eenw7dx00GjW0BgsyMjL4Q4Zr06ZN2L9/P5QyOTLVarTWaKGUyVBsr4ZLTHqrFEokm4S6raTMTDiJPaC4Lu1L7ftIXghR7MQkJTHKPDJPwsOlUECj1YYqrhoah1KHHQ6PW8DwmKOwxFoJb5iuJUsUrGzpMJ71+/11DQgNTbgiqxTuYKyiiw7u9ApMSH8M73R+RWR0lWPImlFYV7EWaqWZ8QanrdWefM8o/L2Zvaa+yYGgNQBUBrk4XxZH7ojkuzXzeE3cnMJWXr8Diep4zB84Ez3MXeAKuKGVazC3eCFu3nIHKjwV0KktbDySzTH4e48B0KnUvALXqlTw+P11JjdaOVO1kNvl5aqrsvJqtN+jRtZmOXY5rMjz+EJkflJXqc6KMMcDu2Zh2eeP8Kp9xF3vYPkWCmyBkeVDu7fl3Ad9JO8jSPxYYhK9xmWzJ0KTkxzzN+zBQx9OQ15ROecCKJRDhoRyFJUVZfC43Rh7fi/cc9UwDOxG81DTGhnJp/79Gz76eRkSklLY87DZqjGgSxYWfPxgDTR5fUeUQnTE4UVJ9IMHDuDY76/j7cnL8MXsZai0NV9NkRLMgzp1wgvjbkarWDNUBgW0ugD0erAhkckDmL1iB2594Ws4XF4kJiSgdWYmh/ooz7Nu3Trm6yL9j0y1BuaAH04RYc7hO4tQ0UY5j0AD9PgN3j2ZDJ0HDqyXzqQpd5xKgokihRrlQvb7fJGJ9DtIGqYpx/lf3eavbUDuggqfw6uaYLwvGJB9BI0MwcFqyJUBrB64CH2jhIqO9ZWbMWzNBfDL5E2n52juypxW/K4ggq4gSH73P+b4nqyfFLkqDwD2IGCQQRYjR9AehEwnTIans5H4kz/gZU2PRYPmoH9U75DxeCf333h0xyNQKnRQKrRwue1IjY7Hdd37M3srGQ3WNw8GG0xKK1UKTJu8Gjm78pFcqUXPeUL55/KqCq7jrx08IuNBdIZ0i64e2Qs/vHInA97yCsv50nNnvoK0uCjOBUSGrxo0INLNksvYiFCfJ/++Fq9+t4BpQfRU+ZSYyASMLpcL5eXlqK6qhEGn5uT1lSN6cAjKqBc0MCIb4UVmLd+OJz76DVaHB+aoGK74olJd2u/HV8c3yaN57bPZmPjFHA5fkUFzWsuQEZ+INbuFilSiZR81Ygiefu5F9Bs4mP/20tR38e2Sn6G2A9GVahQcyMfR3LxQnkLqJ032F/fti9fvGAejQQGNLgiNUQ6dLgCtBrjj5e9Y110tkyFAK/q0NKafp49kSA4dOgS1XI7YQACEAKFxiCzlbcnzGJOcXC89SVOOFSkyRtfn1mixP0xpQoL3JEbzp22neQr4H7xPYS/kGNzBVvJ2GnjaOjDCch7+GDgX3qAXKpkKb+f+C//c9TA06nhO4J7WRqPgB4JFfsii5DxRN0mSpCmdOJmBONkxpL6V+AFSqY2XQ+KZlJlOYz9FdUif34kZ/abiiqTRIePxTM6reHnPs9BoYplly+NxokNSGi7v1FMQZRKNR0OXIlG1L5q1DasX74I5qEGf2QpoHTRRAQsryhl/ULsgliRrSQ1CuoW9O6Zja04+VwBpqYR32QeQU8Uuh7CEMl6hIovo6xu58RTOUsg5pEUfAjuSIXlx0u+sl65WqWAReakIU0FVU5S/cBMIzmZDYoyFNTwykmLgcHtQXF6NzXuPwmjQw2SJZuNDYStCmT9zxyV47q5LQ9ogJxvuq295FdNJUz0+nvEgVWVl7HWQF/HgfePxzoef1jjETyt/w9Pfvc5/UyqU2PrBEmjEqqgJL/4T3342GeUnBFZhqZH41Wt33IbLhvSBVhuAxiCDXhfA2z/Ow3OfzQKlxIkPvUAmg0qnQ2Z2NudkKLRFOaw1a9bgyJEj0MjlSAwE0MZgarK0bb3XT55hU0RNqPw7GKyR1KffCdgoTaQylRo7Re11sQqc2C5PY9jiZCP4n/3+nAERDYjiYeO1Msh+oidBPlgHj7oCH3X+GPdljg8hnS/feD1mFcyARh3D4a3T1uj5paonfxCyJEXzvI9TNRBNuQgpH1ImVmZFyxG0BtkbaVJrQh+JtZdKdZ/r9CKeb/9kyHi8euBdPLXzMWi18cxn5Q/4MDSrA0ZkdWBNbJpQGgIKUt+kpPn6Ffvx+/SNPLn1nqdAVLGgc+7w+rDcZg1RaEReD+U/SPUhVNkf8WXHjETsnPocJ9A5BxLKfTTBgNBxRC9EMiJUFUa6Kb8u34b3py7Fpj1HeKLSaDUwGk3sDRDIjxohwelDZbm0MicUOCHGKc9BSWgyIImxZkx56Q6M7NuhyZ7iwd2Hcddjn+GPogpWUqTG9CUKORbNn4vhI2sSRnp8Xgx9/DKUVwsIbH+lC1u/XA6zmJOY/O1kvDDnA2gterg3FSNvx+EaocWL+/XFhw+Oh1YbhFYfxLz1m3HL819w2XYn0XAT722lUokOHTtyzoiMGhkS8qxWLF+OktJSWJRKdNHpYRHxIE16Jlu4ERkMojCJZAoutFnhEUNn9KgfJE8kbJAGEUNSC0931u92zoDQEN0PDf4Ft3KCeQu8wZ5IVCDQWwFtQIFVQxajp1nQqy5wFWHAqhFM2KdSaEOeCFWgtLjRCFDoiiqeouWQmQkefWbzDC3qqxTKsgUBqspyByHTygAKZTVFwLGRk3Lew1eNgTGDsHLIfMbdENbjm/ypuHXTLdBqYuD2ebmyakzHHuialMo0EmRpG9JWZybgYBA6gxpb1uVi9tT1kKsV6LpCgeRDcpaplQWAMq8bG+12nrBqNyoEpTQ2pWgpnBV5mZcM6oJZb9/LHoffS+6jQGFC3oeARj+J1azlhcgVMsiVcsjoI5dhx4HjmLpwI35atAmHjwv6E6SYqFSqOJdDRoMMJxlIn88Ll8vNiWdCeD968yjcefkQ6HXNo2H/9oPp+H7JFiwqKOWcjMvpQEVlFS4ZORRzF6+oc39I8IqEr6SW/+tOnN9vOP75z39y7uW+++6DXeVBqzGC1iCNSeIuH1at3RTap2N6Oma+/ASMZgX2FRzFefe+yt9RwbBUQpBH+xoMyO4QLiMmTA0ZkuPHj2P16tVwOhxopdGinUYLrYhMb9Fz3oSdqtwuWDRhFUn6vUrMg9DuJ+RylIULOP7UeJBzBoRGXAQW4mFLllIW2AdvUCnvoYUnxYFeut5YNXQh1DIVo6EpkTtmw1X0OqN1VDqSTUlYm7++ZRrfUqKaVvbOIGSJ/wHMRRNekDqbCDgxwCcaOrVMkI4LQgi5naIBoYnFF3Dhj8G/Y0TsED79TuseDFh5HjxBP3z+IOIMRlzVtS8DyxpSFYzsN60I1Voldm/Kx9yfN0CuUqD9ZgUydoaNB21f5HZjp9POCXRqVD0krSbJgBAqnbS6idSIJjJCmNCtuPfq4fjgketCCfSQAWlKCEs8F4Wx2BOhj0wGYohmIyKXhYSgaFNCoa/efhBrduQypUlBSRWKyqwsdBVjNqBdegIGdM3CFSN6cPkuS9mSAWuAwqW+R8Dl9OCl+95HmdmAz1bt4AQ6SfFSMp84qrZu3oBuPfvU2PW3dfPwz0kCiaPf6cXh78M64dKGdC1Zt/Xla6L28xNfojK3ABddMpp15qmlJ8RjzusTYTDJ0eaaB/lvVDYggTmrZDIUyWRo0759iKNLOj7li6gEmISxNm/ezASK2Wot2tQjE9ySR7++fSpcTpjUagYjUiNPmAgepcmUeNQEnUpuBSKh82kMWZyuKzn145wzINI9DJX1mt5BABOgAhSDDHArSnBv6wfxcdd3QjiEiTkv4LXdz6N/1ijEG+IwZ99cKJUaYRUamf0+WeiGJ2Uh90EJfMZbnGyfUx/zukdo6jmpe4RSJy9ELzw6bECaun89fRfUBCtxRcpVmNFvCle50d9GrbkMi0sWQS4zIslkwnXdB8Ck0YD4h0Lx5nomSCrdNWg1yKssw28zNsCeY4dPHkC7rUpkbq9pPKg7RR439jrsPGFRi9YbYHU6mdlXEIkFMsV/KZxCHzr/S3dfhifGXSSU7xICXfJAWmpARKPBBkQRNiotGu5mGg86x7a1e/DDv39D+nk9cP+/Z4akeF/+xxjc9/oPiLaYUFxWwSEzqc3duAgPfSEwEZPnlfv1phCRpLSNUq9C6xvDSowS7XxxcREyMzLgcAnSsInRUZj+ysO44sm3UVpVzeXUEhcvMXaVk+5IQgKSUupS0VOfqByajMn06dOZ/2pUA0y+LbqftXaixLnD42EgotQiS4vpdSCV9QiLQRTMRPH+p2vnDEjkkIpVWYoJpoMyH9ogVg55Py08nipM7TMF16WMFZHQCgxdeQHycRw9k3pj1t7ZUCiUHE6QR8i3nvRpobmXJmOqcoqRC9Qhp7iar3POU5jc6xwrMqFOP6tlkEWfmgERvA83Vgyej6GxAtZixok5GLvuGsgVJsTp9bi59+AalVYUyqJYNFUxRT7AlIfQaFVw2N2YN30z9mzLg0qnROdNGqTsCITCVpHXZfX7sLXaGjISpIRndTnh9Hp4FUmTQBtxB1pKUjqYzvnZEzcyj5RUwlvDgNTGgDTwINTxQKQwVkSC/aTP0GnaYOqns7Br0z5c9uBY9L/tTc65KOUyfP7kddidewLPfDITrdOSsWDBQrTr2IXPuu/YQYx58aZQD0pWHWbdksgW2z8d0d0oJU7UJEpseG8BjFph4j1y+BDatm3P5dfUYs0mzt3sOXy8BqkijcEJmQzqqCikZzVc0kxcY9OmTUO6UoWOotTtabo9NQ5Dzx55HCkmCxcXUCv2uJDrcHC/KfRGxCgRwrfEfSOwPP7J2jkDEjmgovQtHjF1UAaxE56gUtZGDW+HAOIRhbXD/kAbPQU0gDznMQxfewnK/JWwux3Qq/XQKNQod1YwKrdJjSINBNSjfEJCC9Hep9NANKXTZC8qA0B1kPMfstgmGpB6+ilpmZ+f8DcsGTw75H1cvHYs5hfOg1ZlwU29B3GZJmlZU1KZwgbrDh9k3EfPtAzOjQi5AAKnqVGQX47fvl+LkqIq6BUaXFbRA4a9NhQcOcw5j9qNJoMVVRWCB0LIZ0s0U6EQXxIZDKrCkiLvVJVVJRqQX9+8G5cO7V4ziS6x8UrEiierxKKwjhi+4rAV/RzpgYjfNWVYQtu0wPugsM/LD36EtKxkXHfvFTAOfYBDRfS5+/J+ePHuS/GP16bgs+lCHiQ1OR7Xjb0Cjz3zAsZ//jj25Au4GPJCKrYVwHa4nENWpnbxiOoiidSS7O5IfHj3KzUu597xt+KTL78J/Y0mZPIiI0kV6Usy5rqYGKRlSv5gzbtCXghVnW3duhXDTBYYG5DDbda9bGTjIls15+SiRBoVXzCIxVUVXABA3LwEQRfIVEKNEqmCxOSfqJ0zILUHUwxlyR82PCKXyd8mVSF5Tx08idUYZh6BJYPJExWSvItLluOitZfCL1OglbkV4vQx2F64A0q5+uQEjNJqvtjPgD1ZgoL3ocRvyABxGFsYovpoOf4rzyF1xyvmQvSiB9JCr4kNiKcC3/b9FjenEXkpsKZ8A4auotBQEEPadMCotp1h87j4ntCpyYh8snwpMuPicXn3nrATERNF1Axq7N97AjO+WcMaGokVanRaJkOCLh6pHdthz6q1DSa299qsMFDORFS4I8+msLqKV5C0kqQUMEW7KaRFShDUj5Vf/hMDOmcKBoTCWCGjIY4V/R7ByltjrCTDIKLTGVwo/izlQDgvQqGsZuQxhFBi83IftMfxo0X44OmvcPXtF6PfeT3R7foXcfB4Ocvbxhvk2PCNQGNC/FtP/Xsm/ti0DxVWATyXmBCDtL7ZcKVo4GpE/sKiN2PG018jLa5uCIpKsSXWgNGDemDumm1cyit5fnSewzIZolNSkChWh0n3kzRJ6D4TboUAhzqvDwOMNWnoz8R7Uulywu5x8+JGmkR3O+zI87h5GKQlZMSrQcZDqMb5E7VzBqS+wXweWjwPl/Jh0xwEMZqeBsVAPdzqUtyfOQEfdn0zVGb6fu4neHjHA6xD4Qt4mxbCkp4wkbRQZpDDb/Yj0ZCI1tHpWJ+/MZSUDwR8/IIoFHU1H/5jz2E9iPkgJf7J8FEpbwsMCIeugl4kaxKw47y1iFMLwkDjt92PLw99ArMhGbf1HQyDWsNJStJ8YLZXKmP1+aBSyJmKwu8PsOdxYG8Bfpm8mnMXGbkqdFgtB2kvUalufCuBoKT02LF6b5kEBiP9kBgx9EG1/dZgkFe+UkL3gFjWSy/N3mkvoG1qglDCGxSZeCUCRelfEY0eafxDBkFCpUf8y15IrRyIlHxu0lhLxQ5N2ji80ebVO/HzZ7Px5Hv/h6hYM577bDZzfnXu3Bn79+WgYP6biLXUpFWnJP4HU5di5rJtyDlayAaU9s3q2w7ONDW8EdCHaKMFn933Nnq2qX/+lCR4qUepCTE4VlzOBluo3RJajlyOtmISnarNCBdDpbz0MzUqaaYS5h56I1JECvpm3oZmbU5SASX2aiQazeyJUJO8kEZeh/OJwKBZJzrLNz5nQBoaIDEfonzYlA8/UmGWQT5AB4+vAl/1/Aq3p98USqrfsf3/MOnwp9BqEuANRKAGGgsv0RLFHmSUN+URggYwUaBOpUOls5KTlT6/F21isxCljcKWgm1ND40196FrbhhMwoXYAgJHVnP3pxU9ex/luDFjHL7v/QX3uNBVhO7LBqHYUYyeaW1xeeeeXHFFFBa02qMYOlF8S1TeZDxIzzz/SCmmfLqMX+DM3Qq036Rgw0FNEvAjKm5SkosUDoq8TSR1atHoYBAnn2K7DXavB6RllwiA0GD0s1RhXbbkXVgMOqFslwyGyIVFxwwpE4oKhXyeyNCS6HEIHQx7mVTKGwIYit5HswxIc8dd3H7pzNXYsTEHD71MzBvkaRSi49XPMQLc5XJi7LDO+PRJQWytvuby+PDu9wsxadYa5B4v4VBgcutEpAxqj0suugT3jb4dCVH165bQ8W66biym/DyjzqElz4/CiMVqNTp37cqGgkqEJTZe6X6T0JXX7cYoYu9t4X1ozm7EXECLDJNaUyOZvs5mRXnDdCrk1FKapAVvTHN695/b9pwBaeheS6W9/6fNVKpVOfAE1bJ0Ffxd5dD45Fg2ZD76RfUSAYUyXLT2SiwpWtB0kKFU0USAvHg5V2ExjiAY4IQ8TUJ+nxtDsoYg1dwKv+wK6zY3+/E4Q49rsDoAmZHckGb3SDQgFfi6z9cYly5osHybPxXjNo4DZCZc0bUnuiWnIYAgdh0/hvm7dsKs0+LKnn0QZzTC6/NDpVLAbnPj24+WoKLKDu2eIPqvU0CnUdeb72isl5Rjofi7SiyCoBAFJdMPRpTySqoSRHLoWPmvsAphJApdkrWNNB4NnTjCeEiAwlDoKiI30vy727w9Fs1YCb/Pj4uuGRHacfj4t7F53zFktcnGgf37sOjjB5vEFFxpc+DxD35lgkQKJRr0Wnz43tu4/a776u3U049PwKtvvV9viJZCWBTKOkhVVq1bs5YICWKR8SBDQjkPSV6XDk5lv8PqoX9v3t1o+taUSKfFDJEoSsJlzkAAy+nv9R+G/vwBgAlNP8vZvWULXv2z+4JOa+/EfIjiIdPtMjm+gicIlsBNdSNLlYEVQxehlVZIEhLF+LBVFyKnei/UStPJSRcpgU7JaIeYQFeG6dIJba1XG+D1kxaGF0qFmo/XEGjuf2I9E2HE6Dr88DNB4s7zVqONQUiMXrfxVvyc9yMDB8f1HczYD3pBv169EiesVYDXixEdO+O8Tp1hc7mg1aox7evV2Ls9D3GlSiRNsyHaYIBJVZcrqrnPBXk+pXYb50CIVJEUCoVUMYVZopE357WwpyF5IRFodOl8kjfCv0e8beFQlpj/EEkWOaJF+JCIvMhJ+97C0JV0XAphxSXGIiM7nJ8gIahR977PGAuiUyE1wjWTHkPX7FYn7Q5tQJP8u1MWcyjManfBZNTj5eeewQOPPsET//13346vp/wElzssG65Vq/DA9efjk+nLUW13sTIhXVq5RoN2HTuy8SBddhLM8ni9zMwbp1SBJN/Is6Ry3zZ6I2LPQAiLcjRSxZV0A0odNi7npedUL9K30HfbHDYUUG5OaLTuoJtqmnvXAAAgAElEQVRGMUBKHJGdI3GZPwXJ4jkDcrLXQcyHqCYYfwgGZX+nUISivwFuQyUGRw3D4sGzWRmPQjJ7bPsxfOUFKPVWMOEfeRMNNgnZTRVYBCAkv1uMnfdu1QPt49rC4XWi2F6CbQU7YffYz1wI62T3oCnfN8PLoYS412dD75j+2DR8KR+9ymtF16UDkG/PR6IlHrf2Hcz3g3iTpm/eiN1HDkOl1eKGAYOQGhUDhUaOHRuP4Lcpa2GCGp2n+WErsSNKr4dZHUYJN6Xr9W1DeZcCayUnzSl5TssESbOuV4d0bPp2Iu8meI2CoBTdghAfllSB1dB9kUJslDyXjAbTiIuJ8yYYEAL//fbNfIwaOwyxCRJqovlX7HG5oSY2w1pt3HOTWUArq00bnvSLCgvw3oRrcffYoc06yVvfLcTT/57JwMH6aKeS4yx48e7LmDJep1Whxw0vs1AWBb0qZTJktW3LhoOYiu12O3NgddTqkaRS8cqf3jIqeigiTjS5HN3PAAbE5nHDqK55jyQm3khNEroxJV4vNtoJTsiNivnIFlJmn+qZSTCkpvxhs+7m2bXxOQPSlPEIgwx3wYfOQZMMygF6uL2luC7tZkztMwmegBdquQoLS5ZizPprERD9hQbnVamEl/ivKI/A4OEgG6Kru14Og9oAn588ET2OVBzF7zkLWoZ2b8r1NWWbZhiIkx2OKtjcnlLck/0g/t39bd58eelqjFh1MUl8oUNiCq7t3o9Ldyn/UWqzYem+PWibkITeGa0ZKU4Avkn/WoKyUit6rNMgYX8Q+dWViNboa9BMnKwvjX1P0qkU6yZQGJkkich8VP+OWPDRgyHwoGRIiMKdjYhYfRWyIeIPtSuq+OWLqLSSwlj0Z859ROZKanWUSm+/fHMqMtul4m9jh53KZYrr/LpTAYWgiL5+2/5jaJPdlq/rWN5RDOyaiU8n3oDMlIbzGvV16MmPZuDT6Ss4/JiaGI2bLu6PWy8dyB5dZBv76KeYsWwrVHI54hMToSYPqKiIk+ZEK6OTydhIkAciNXpWjtiquey6o9EMk5jYPsUbE9qdqHPo+qUcGX1BxRxFNisbrdQIo0XPwJKqCnjCZdxkcVedrr6cTcc5Z0CaMhpSPuReGJVa0wl4YAxmKaDsrIO7ughPdHoWr3V8LpRUv3Pb/fjq8GdQq2PgDzRMxMkhLDIgsQIlArVAMIARWUORGZPBXFtKuRK7CvdgQ/4mKBWqZpfz1gh70YTUgCEI/Tni+xqo+qbcpyZuo5Qp4PaU46Ne/8Z9mXfyXq8feA9P7nwckJkxJCsbf2vXmcMDrJNNuQmx1JNU7/QGDTavOYTZP61HvF2DvrOE+3ei2gqjWg1TBE9RE7tU72ZU6084E6rdovWkNJKXD++O394ReLBCxkPyPnxUli2kcaXva/BiiVVXXG0r0ntIBiP0u2Q4GjEgFHZa8MtyPPbmP6A8BeEpoaMNl/6SBvug295AQWkV0tIzWOq2sPAEysvKWGTr1fuuqFOhdSr3nPZ99P1pHP4iHApxchHfFRkPKmYgfAVlopM0WqTWAguWOu046nZDr1Cio0joeKp9kfankSYvh6qupHwHGZQ8kYk3yWThxY7UdjrsyPcIKHsArwEQXNY/WTtnQJo6oFI+ZILxGllQ9jP5zcG+aihilfA4yvF1328wLk1IBv9RugLnrxoNpUKPYEPpNApXOQNMssR0IGKjSZs0v80aMxsPMiJVripOJjeYAxGJ6hhLIP5HhyNjRGWt1AcOpzUWUhNmMelIAjcT/SdqoPA8IyZbJLxKSw2MACC0Yuag6bgs6WK+8ju3PoCvcj8D5EICvXtKOqPBWeNDXNVLD6tKrcQPny1H7sFC9NyoRfJ+GaPMK+wOfolrhxqaOsS1tyMwIYEKCTxIIEKpXXdBH0x9dXwoB8L3JiBoghzbkIOo1okwxtdcVTfUh9peiDAMwpU2VoH1xes/IK1NSo3Ed0uv82T7kVbJVY99ilXbDjE2hCZ1CmmRIam2Wlkb/slbL0JWq+Z5JA2dd/hd72DDnjzOv5C0LbELUwhROjp5GcRJ1sMSXcMLoQl9X3UVrIHAGfFCiuzV0CqUIQ126j8l0ik/QhQ4VJEltUKvB1vsIfGtrQDCfC4nu+H/Q9+fMyDNGSwJH/KIaTa8GIMoGeT9dPB4behp6Y7N563i6Zsm7d7Lh2F75TaolAaeyOs0mhWJnJBIFM01Cw/pqwB7LkJ2lPAOtZswudPw0fn8jEGB9CHVRPpOroZSYYBGrmY5WL1CxyGy2hO/0Gc/HH4nlyGTBoo34GOKEdCHjserVAq1UYJXCchVDKYMGxg2UyJWox43RwRFCv1WwOUqxNyhc3FJ0kV8aTduugs/HPkGKlUUbuwzAGlRMRyqigz70AShVCpQWW7HV/9aDNh8GPKbGmrKnlKIyeOhiBCj1E9Hk1hWqTCbwlhSu2X0AHzzwm38a2TJrrPKjuKduTAkRiM2q5Vwz4T/6zRh6OqGqep4IQ1cyHtPfYnOvdvjgmbmI+o9XBPQ65S/eOidn/Hp9OXQabVITEpGTEwMV0GVlBSjsqICQ3u2xcTbLsLwXu2arD8S2R/Sir/r1e8xd/VuJCalsPEgzyPSePA9F70Qi0qNbAPhvsPN6fNhj60aaoUcXU2EZz99jZ4HqsyjcJX0XJJROeL1IlapQnYEgJFKyhdVVUhjTxMAAZ1oLfKnaucMSPOGU7hft0KjjDGVwgtDsLMSsgwVfC4XVgydh6GxRP8PvLL/LTy9a2LjWuo0uTgCICBh7RbpbfCEH6RwOaGxSTfCB7/fJUzu/IUO0ep4tNanIduQiUx9BtL1qWitT+e/GRQG1ngnRmFS/auvkYfiCXrh9Lvg9Ds5HGfzOZiyhT5FrmLku47jmLMAxe5SFLqLYfVUIEj9YG0UYpZVsdEibQ8yVMI1COaKfvYGPAj47Bzbj9OlYdaAHzAwpi935/4dj+Gjfe9Cr0vELX0HcmULCS3VuA+BILQ6NfbuyMfP36xCYrmg7UGYDwrN0fZUtaU5TboQhAMpE1eRZEAkhM+dVwzBF0/fHLqNUqjKXm5F8e4jMCbHIi4rXNFUoxKrEc+iqcaDTrxk5mosnL4Cbbu0RkJSDDr0aod2Xeqn+WjeI9741mt35OL/3vwRW3LyYDIaEBefwPrpVHVFuu7WygqolHKQkR1/xWB0zBR4sE7WCN1+y3NfwxdUwBwVjfz8fDYe5HWEyVDCR6FyJqaZMZpgVtYE2ea7HChyuZBpMCL2NC0m6Mxuvw9F1VZE6fQwi2HScqcDO90u1o05zxINVUReZhV5QyLQEcAoAItPdh/+174/Z0CaO2LhhPqT8ONV4oNSDNDBHSjDPVkP4N/d3+Ej7rMdRI9lQ+AJ+jgU1GC4hxyNRpBPUhiJjQZNvgEPFCoL2hiz0S+qJwbF9kN3cxdkG7IQr4ltNMzV3EttaHtv0IdyTzmOOvKR5zyO/baD2Fd9ELurc/hvFd4Ksa8kYUgeC4Fe/NBr4jEyfgRuTrsWFyX+DSalES6/i72jTw5Pwr2b7mIE+u39h0CvptJlCtuFm6QsuHrxHiyavRXZh7Voty7MsCuFuqQY9aleLzH/FttomhK4mCggQef4+4V9Wd42spERcVQIBiS2fRqMcVFNg4vVznM0kveofT1rSCtkXz6slTbkHypAj34dcO09lzfrsguPl0Cv1cAcS+nppjUah1//2IrXJs9jQ6Kj/S1RTCei1Wq5UqqivBxVVZWIizIyfuTiQZ3RoXUiWpNxjTKhyuYE5VfW7crFu1OWIL+oArHxiezRFRQUMM6DWoZYvlRfz4jYkqRvu5qjakzctNzfUUXFTkF0i8BoNO3qGt6Kxp7Ag/R8tTJZ2Aup9rixyWHnkBoh4Lvrwx7RLqcdeaJ2O4AnKdV3qn042/Y/Z0BaMiISSv0RTqgnyTqo4G3tR6oiBTvOX4NolVBSecnaqzHvxFyoVZaT40Jq9UMINQFevwPwOzi00zuqNy5NuhCjEy9AR1N7rvpqTqNQmpBLqdnoPOzbNJUEsoGT0vErvVU45irAYXseG5Yc2wEccx7HyPjhuK7VlcjQp7ExlTwL6edbt9yLbw59hXhLCsb1G8xJ89r8X5IBWThzC9Ys2YtO+3RovVXIf9RHlNice1PfthTbphg3NQkPQvfq4kFd8PuH99fZxVFpQ8nOXCT36QCVRhibkPcRedNF3IbN6YZJHy45bgnqvPBYCQqOFMJaZcei6csx5sqhGDB6AGRNFFVaMW8DU5B06xcWa2rOfVu4bg++nLEKM1ds5zJdi8kIrd4QUlAkY0KSvG6XEz6vBza7M8S+azToOFFuoKopk4lDVkRHQhrwpHNy9EQZJ86TRILF2v0iQ0EYHVIH7EwTesQGVp8P+2xWxKo1yIqgXW/OtdW3raQ+GK0zhOQFSNFSYij4m4WMmbAiPOp2YXdYaGoygNtP9fxn2/7nDEhLRkTyQh4xTYQPr8Aog7w/5UIq8EO/Kfh76tV8VEZWbxgHtTq6yQaEKpQoh+Lz0cpXhmxzF/w9dSxPvp1M7Rv1MGjypnDTYftR5DqOMjXIAXsuT+ouvxt2vz0ESJTi8hxkCgahlquhV+qgk2thUBo4X5KgiUOWPhNJ2gSkaJOQqIlHvCYOZqXplI0N3Z8DtkP45fhM/HBsGvZYdyEYVCHJYsEd/YfB5yep2lqGjsJTWhWmfbMGe7YfRe8NOiQePHMGhO5RXmU5T0y02qWCfmqDurXB6kmP1XlyPA43qvKLEdcutVHvg+53x2uew/68YqQmROGRmy7AQzeMbMmTyPvYqh3I3XMUOzftQ+nxElw8pBt7QZb0BChVkq5f/YcnFcIOPbLRb3j3Jp9fMuzhKjOwlvuPCzbgt+XbsXL7QYGjTKuBRqtjKV7SNNfpCFcebhKivLy8HPShfMrw3u1YinfCe7/g50WbQKUIHcRwERU01G4UVqSxsShVaFeLRHG/3YYqrwftjWaYm1HW2xguk0JWNrcLRABJdO4UMl0QznUgQ6NFZ7E6rNTnxQZbCA9CZbzNA9A0eUT+exueMyAtufdSWe9jcSalz10KH9Ty3lp4LFZclngFZg6Yykct9ZSh69KBKHSXsrcQfjDFKpsaa6agYDi8VVAotBiRMBIPZI3HRQkjeXKv3Wjbg/ZcrC3fgHXlm1jB76D9MMo8pfD7HEJeokbim1ZFjbEEsSKSINwaql+Xkv8EdFRBozRyLiVZm4hW2mTOsbQ1ZnH4LNOQwb8bFJKOXK3JX/Q6KryVmHNiAb7P/wXLS1fC7S6DTKGDXKFjvfM2ujhc0qUbzLEm+Bh4FgnfFqqdJn20hOnah87TwlRKaRcVAp76lMulMoSWDLKwD4UsaMKMVJmjaqNDM2vSktO2hM3wurxQ68PVOA2xKF8/8UtMW7yZJ6AonRobv5yA7PYtz2G4XB7sWLcH0yfNw5iL+iFWq2ZEu9qix7GSKhQWlUOlVqPn8O7IbE+4NrAM7kv3foC7n74J6RE5m8buVgg4KZUpc8VHUOAnYzGtIMpsDsxfuxszVmzDyu2HQPQm1GjSValVTDhK48p0PX4/V1nFR5vw7PjRuO+aEfwdETq++MUchm23VyiRbDKDkthUGVf7KZbyIfEqNec9pEZ92k4MBmIoS9FEZmPKdTSURyNOtjIHwUuBRJOZt5tXWR4qlDAoFBguJu/tAT+W8/m5Ebt7dsufxLNzz3MGpKXjEq7I+gMejEArBfxdFNAH1Nh+fpieY/zWB/DloY+gVEXDFyDqcXJ2pUla/FesplIoDRiTPAZPtn0Q/aMF+dDI1RBVRq2v2IQ5hQswv3gJ9lpzWM1PoPAmCUUNlCy9SwEpofyVglb0IomIhXquVggmCUVBkUXA4fQ17U2hL6rUClD/qdqLDZSgBQ65EkqFEcm6JKTpWjE1SXtjNtoZs9HG0Jo9mP22Q/gu7yfMKVyIYvthruhSKI1ckeUN+mGSq9BOG4sklUBfktEmGbHxUfB5/OyJ0N9UagWKjlVi8idLoLfLMfhXJQx6E8uu+sPUEaFrpBAUIcolttSWDPWxKuI7CjBNhqTvQLodtpX/gk4MU7XkuLTP6u2HMOSON3l3o0aFN6/qiztvHg1VfMvKYcng/vTpLBzaexS9eraF1eZEzt48nqjTs1PYIB/ZfxwDz++JMTeOxILpK7B360FMePUuEJFjo4ajFsdXCHEv6cCLD2tkwQCzJweD2Hu0EOt2H8auwyeQk1eE/OIKVDtcUCjkyG4Vj2tH9cHtlw8SOMzEEuYfF2zEDU99yay8FFwjnRYp51DusNcJw9L40FRN1VBtIjwRp9+P3dVVMClVaN9EmncvcW35fDVAg9K9kRLp9DsxRZMqYaQBIeP2N7G8mICEpBEiNvpBoJz+E7VzBqSlg/k8lHgePsUE/SWygGIuyZAx5TvK8GbXt/HPtoK289LSlRi97jrEqWNhVho5/EOr+BhVNGLUwidWFQ2zyoyu5k7oE9Wjji7IPtsBTMn/BdMKZiOnaheCfieg0EKh0DGNCjU/BMxHZMkwhcPUMjlUNFmLRiocWyEDI6wcyTj4CDPCRkIyOFKQK9JvopQ+5UqoFkwwNsK8Qfv74ecyYjKSovcjV0Ch0EOvNMFBiXW/EzKlESq5hs9Hxsik0CBTE41WajPHjunv1AhTkZqWgMTUOPh8fsiDgNmix7yZW7BiwU60LtCi91YLFBo1bKUUCa/biH6C5j2Swm1pO0bEeIEAV9kQnbvUVnzxKJetnkqjMJ1+0H3wcrhOWJGP7piEN6/sg/Q2raFrkwWFsSaN+snO5/H48Ouk33FkXz7MUUZkdspAq4wk9io9Hi8qy61YvWAjHDZhAr/loavRoXuk8kbdM4RKlSM0TkivhY7J/9bDQEzemPhwCP+KMw3nZmoBJYnCPqSDIiLzt+3PR88bXuZdyYAkG03QidVWEoVI7Z6SX0CFDnq5HB1ILVD0OIrdLuQ5HUjR6pHSRK10ApEmGIx19FjofSGGAuGaZEykSCGsyNbPaGKOLroD8yspwMaNVo6NxxNPNrhn4ffnDMipDIpoRJQTTMXwIl7eSQ1PKxf6GPtgw3l/8ARL1VMVnkroFFquNiLsRGONJnDyIGhSX1K8DB/kfo6FRYvh9VSy0VAq9VCCvg/wyl0KkZCR0MtVPCGb5GoYFGr+Vy1TcL6iTvBKxCcwKJCjEEH4xGPSJO4K+Pj4zoAPtoCHJ3Z30A8PYU5EIxM2RqKREcGHbFpEahYyaEEigqSwBfU7GIBSJkeMUodUtRmJKiMbOS9vR2EQkd5cDo6jJyXEIDUlHiU+O0qt1Vj90y4UlVRh6PootPOnoCA3t0F0PSU8CRNiOQVk+jFrFWNyqCZIIlOk8XvxH5fhmTtHn8rTw/u2vWwiDhaU4bvvvsPjjz/OFUhmnRpPjeyAG3qmQaPTQRsbC01KCtSJCSGUe0tOTIaQQl2Oagco+Z6emQxzTOPVV3WMhz/I2h8ctpIMSqQOChkOoRyu/i5K2Be5nL0N1kAhKV+S8SUtFPFvbo8PpmEPMO0JVWKlaXUwi+p/dGAJ5Fn7JGToySenEoa2RhMMotE54rCjxOPmPAnlS07W6PgUcosEB0r7SIsK+t2g02N9OFHOm2RrdWin1fFtIO/knAE52d3+q34vodMfMX4o88ruB+mD91bD53Nj1bAFGBw7gIF5qmZUS9F0PrdwIV7Z/y7WlazkIJRCaWJPg4yGMHkLTFtGhZon4jiFHmaFFjoKJYmmQvIuQq8xr/qEVZMUrhIXUSJKQxhEIYwlLhiFRabgpQQDYNc+6IebQIYRBoX+Rh8yOOzJ1Jo86Ii0GtTKFbAotIhV6mFSqEUDS2p+wvVw+EJyeMp8kK21wTu/HFFRBujfaYf5e/egeEs5Yu1qXHuwG44dOACvy8XXpFSr4QuXTIZ4imJ0BhhPwQM5UV0Fr9/PGJBIMGH/LplY9/UTp/zkDx//HlZszcGiRYvQtWtXNiLffvstG9PBWQl48YKO6JAgKOzR2GjMJmjiE6DLzID8DOp+0/kijQf/LiovEv0O5zw4bRZWXpQ4wJp0U1hxUTQYtPBQhb0QMibUEkY9CkLBk4BGhkqFeENYaZDBhHYbsxXUbrTUJ5+APIBEtQZpYhXWfuLK8nnR0WQB5Soaa6R0WeV2cqK8dpMqsejvHqUS+2vpf8SrVOhrIEZuIcEuNnqETg/CtUk3+D+z0TkP5FTucyiZrktVepVHiIVE3kcHj74KN6Xdgu/6fB7Cf5AhcQXcsPvsqPJWo9pXjUqvFeXeCpR7KlDmKUe1z4Z1FZuxoojwRjKoVWaezGlilkJTWrkK8Uo9WqnMiFZqoYJQ7ssrfXHmpxg962tTHoTj0LSap4RlAD7610dVXsKKn0IQoaqaiHvBHFRKOZRK+pdCUTJWAVTSi864jiDn3KVVaNhQ0eRS96ZKJCn0DXlZFC7jSVGcGPlltPog22aHar0d2OoAXIFQia6njxnr+1TD7nTjwiNZiD8YREnBcb7GuFatUFpQQJ3hY9KR6SX3+nyIM5igV518xdnQYyAl0an+h7RBBGik0A7+9jLapJLUVMvbC+/9hOenLMU999yDDz4gqQhg5cqV/Pv+/fs5XHhl11Z4dlRHxBlqJufVeh30rVKhb9sOMlXjE2JLeijlOfieSlT1khGp4XXQs0APQwNeR30nZ09DLrAPsxdSM4x1vKQSmZdO5Go88pEyZDKkWWrSw5ARO0EltGGwXuhM1BMqfKDcCJEuZumNMKtUnA9xBwLoYrIwq29DjUCpJCGQYDRDW6uCqyTCcEVW50nHIj120mV3BQJYKpaBE0mvKCbVkqE4a/c5Z0BOdWhCJb3mrfAEewQzFEAHFQJuD3pG90CcJg5UeVTtrUaVz8p0IQSeI6S3kC+gRHQET5VcDZXKxCs8SQNEK1fyqj1RaUCMUg+dTMmGiSZhKQRAEynlDdxuHxw2D2w2DxwOL1wOD9wuLzxuL7weP7+QNBmQQeHsBUcc6r74dDwOLYjGSKmiChoFDAYNTFFaGE0aGIwa6PQqNjDk3dAxqQ81mxDOoplXOhaxl7JhY/ZaGY7/UYLC5WUo2ViFkQoiqxNnaYWQp5ERP2H7OKzsXoReFanoeCIWR3L2Aj4/4lJT4bTZYK8U8BrUImPkpFlNZIyNtcbKNo+KZbwSrTtVBQk1RcDr94/F4+MuPKUnaM3SDRj82Fdom52Nub//jtatW/PxqDLpvffew5tvvsnAPFI//Ef/DNzRrzUMtcgTFUoVYvr3hSqWqAZPT4ukaGFPQ9I8ESV863gfZDwaCls1ZEDq80DIA1bIMO65r/Hd7+t4TzL/7QkPUouwkL6T9OsbumriSKAng55KtVyOdJ0Bx1wO+AJBJlxsyIhIJdyEOI+u5elJpbx0zhMiFiXy/ORtX2iJZhQ6odHFtgdA59MzOmfPUc4ZkFMdCymZ/rDpNlkQk8hJDQ7UQKaSw+cUOVxDHFJiKa1IWijA92pXPwU5pk/hKTIa9LEoNNCy0aAXIciUVDQJ02TtsHtQWe5EZbkDVqsLdpsLbpdAdx5q/FIqOYENtRlQGiBTGQGlXvhQmTBxbzkcAJVB+rwAJaD9bsBWArisgO0EiMZeMjZkuMhw6A0qmKP0iEswIjqGQGEaoaJHyrGIXg55PU6HB9XV1EcP7NUuxMSZkJ4ahzmjVrEhVAaBUdHRHJIiz4aYd6XEaau22agsL0dSWhpKjx9HVUkptEYj4lu1Qv6+cHBJ0jena5dq9U82xBQGqY8/KxJISKicvFq6ID3bp2HLlKdPdvhGv/fmH4Pl2lfh8QXwxmuvYfjIkejePYzJoJzIU089hR9//JFDfXEWI+4bkIFbeqdDqwx7HbSaN6WlQZvZGkpz01HlDXWuDtMweaz0/NG/tXMfonfSZANCzyOtEsR8h6QFLyXSqWJr6J1vCbkWsVEiPUFvqJcos8rlQpVLMuv1XxHlRuhtpLeCvGsKL1HRRqdaRkSj18NN74FIlEgeYHKtMBbxYZFiJTWqzBOp2GqcmAxIsc+LrWFCxXmELT6lh+Us3PmcATk9g8JrZuUEE0FSTcEYOWRtldBHayH3ydggUGKcViaUSqYkMn8g/suVUsLv9MBS4ttARIgyokAhugYq0wVXzZD0qLXKhZKiapQUVsNW7Wavg15eZtBVKCCTmwFNAoKaFASjOwDaBARNSYDagqCcwiD1DDuVwVZXA7SKLS0GiEOosgIoOA5s3Qj8sQAyo4zldxW3GBF0BRF0+xHwCp4ETfpqtQLRsQZExejgcfu5Xx63Dz6vH16vnw0bGRKNSoHYWANat42Hzq/Ekhu3cpd0kGGESUDxE42Iy+th3iGiR49JTOQwiTEmBvk5OXy9bFRKSkPeB+1D5HYycSVs0epqMKfWN9QUqiDaeNq2dotc3RKFOKHRaSVM1ViSed7364tol0546Ra2oiJc9dQk/LrtCIZGR+OaJ59EamYmRl5wQQ3g3a5du/DCCy9g1qxZ7L0lRJlwe+9UNiQWbd0QHedLTCYY2mRBkybgPprTahsQMhzU2ICcjvyHFL7iZ1YmVGEp5HB5feg77lXsyaW1vTDZ0/noDreupT8uXQ+9I0Q5Q/oc9TV69yhsSo0SEeRNSkTr9E52MlmgFb3UmORklJ8Qzk35L3oGUi3RoYou+nu1240Kp52fgb3hkCZ1I5TnIG32XLcLh0RDA4DqtR9vzhj8L2x7zoCcjlGSqE0eMj4DmewFEAegAmiVFY127ROh0ag4BCAw1wpNghLSzxymoReJdbDBuYxQia0YbnI7vSgsqMKJY1WwVjl5IuaVW0AGWXkAQXc0gh1GImjMRFBuEbwKqdFBSeaTJklKKFMpYyiuK67yKAFNL6DBABQWAmYjQC9SaQkwbzawc7twtBQF5C8LK5jdlakAACAASURBVFwZnZtymNYAUBVgenrOqbBBEV5+pUIOrV4Fo1mLhGQTUlKj2Euh1aW10hk8vrfcv3dCLpem0Ut8vijMQyu8ap8XaaS/oFSyYSQj4rDZYCsvh0qjQXJmJvLImNAq0OdFsd0WMh70NyqxVKro3jesyULnoQmmvlJfKgMmzAE1onOnn2glHLnqfOr2S/Dyvc3jn6rxyJVXYP7s5bj4X/NA2ZRL9Hpk33gj4rp3x5Dhw9GuXbsapaRbtmzBxIkTsXSpoORIPFaXdk7B9V2T0S+9fpiBSquBqX17aDOonqlprSEPhBPpUulupB6KGJI8qRfC3rCQPOdnpFb+4543f8Dnv1LxCGDSqpERZ8GuYyUs6NVeoWAOqvpaJG9Z7e/jjSY2QiQK5fH72JNjL1euQFAh5+KTBLHQgkKitooKuOx21pfx+n2g/SVPmI5NrM/lDltIrVI8H7nBlKShnD9GWqLY+ygPGzXSehAQxn+ids6AnK7BFBPqqof0vQJyxS+yILJ83gAMRjV69k9HVIyeJ/0wP4fkngtGg/ITLpcXLiflLbxw8scDp9MLj8vH39FKnl44Ba3WygPwr3EjeNyPoD0IDD8fGDM24mqEHAfpiMPrE4wDv7EUVFYBRgsQHQWQ8E5thC4ZDTI4J44DVisw+TOgsEDYvbsK8nsFsB+Hs2RBKJQKRGl1SNVZ4C318nX+f3vXAR5V0UXP7qb3hEASei+hC6JIEbtiw4aAgBUrgqigYAMritgQFMVfFAUUFRVBxAIqIB2k94RASCEhvWd3/+/MvLf7suxuNptsEmTv9+UjZN+bmTfzdu7ce889NzI6GGFhgfDzN8DXl0mDemGFnD5VYE5NyTWezsjX5WYXG8ryy8z4qEi8hzwNXsmEMQCJeTlIMBpxcXikpYAPv9wZJ1jeCQhv1FBYIXRlESXFoLk265tJXk0axYhruBnYE15PSCaLBGmLAanXaqGiPGnSYcSMiWSFCZbXNYoKRdJP0+HvblGn/AKY9u1Dk0kLkJpXjMG0tgBExMej3ciRiI6LQ/9Bg0QNDq0sX75cKJJ9+zgyKW1iIjGsayxu7dYUjULOzH3xY7nf+Hj4Na6cIfcMBaLGQLT1389ILqwcwlvBdaVaHwqE9+vft2D4M59YnuehAd1E4uHqY2ninYgnnFfzPtiu6amCPBTxfbcRwn/5froikbGxQmHTCrHwXtnU+qDLk4H0NCUyrrTLGufDlJrn4iC0hjlE8kN+GTnpvOU/JV4FUpPLyXjIHpixBEbfCSFjdTr966Vl5UFh4YHmVm0bmqMbBesCg/x0KjKK+zbRUElHTyMzo0AEu0X8QpzszCLOIfDxOu75ehgC9Cg4VoLihblAnk3g+9rrgeYtgC69gMAAIDcPoP+VpjtP4IQ7ku6DVdIIfS0l/FUPMDu3eUugicLfxM9pjeTlyn9LSoE3X5JtUa72B24OFBQOzK+IDgpCdGAIwvz9xFgFEkz5ytCi4rMU5JcgLTXPmHoim7Eag9FoMuv0Op1er8/VGfR/lL+bOwjlZuG7InqFiWC7crIE99TA4BAEK5TcfoGBKC2SHueGjIWcPAmT0ShcDeVaK0OnQ8tGMYiOjUP6MfLo2hdSY+SXlKBJmP1T7cncHJSbjKDqpZ3DjZ0/VEdE36hukPlT7xLV+dwSnoZ3/IsZK7dj0ncbEavT4XJFoet8fBA7aBCaXX21UCAX9u8vCjqpwpM0FcnMmTOxfv16y98Z+7m8U1Nc0zYSl7eLQUSg1cVF2v6A0FCExneGX6xj15tDBaKisVTrQ6tENLERe1UYBS2NsLKVGAj/yyRCgx4JKRnoPfpV5BRIvqt7b+yHec+NBskarxor0WlM26RFaouKUh+c7qaTeTln5Dz5+/gixsUs9IhGjRAcHobkQ4eRnp8nyirbKiA1zkZXpqXmIHAngM84FvoZugYF4V/FegWwA0BPt96Pen6TV4HU9AJRifAdmopS3B8Z7hdmfMJsMj9UXmaKNvjoTU1bRJpbt2tooEtHbrRmFBSUCrcPg9IU7utEPRE9xPod3ISNZUZsmLgXmdsVVAfj8QI+ZAC6dAOenAKEuBE8ZcCcsQ+e0kVEXw9wkz6VJt1ZJMCbPEEqIbqFJsah6aCGCPPzR4CPr7AOBGWIyE2xIq3Kysws/GQ6eSLblJ6SZyguKtUJ68mgT9fr9cuhw8pSGNfgzfx0AD8CuJ7tdwkKRiO9AVvzc0XQs4uvH5raFA3idWHR0cjNyEBOcZH4UYWNxQUE4sLuPZCSmFghN0S71KQ4oeJhjMVespg2/qGeNFsrDfBUyY1DesqBXp1aYMuCalQsPXAQJVnZaD15IU7mFeESZjhrrEJDYCCaXH454gYNErU3zu/bFy1atBAHDFUOHTqEhQsX4qeffsKuXbukm0YACfS4oFUMrmgdiQGtG1pySqQiCUMoLRI7isRuuV6Ny6pCIN1GmajKQ7UIheLQFM9S6Uqk8tCh1GjCgPtnYOt+whSAzq0bY9PnkxEU4IfTuQVocOnj4u908XXkejlJDE0vyEOxjRXC/m0hwI6+9g0aN0ZEo4Y4suNfiwIJ8vNHtIbRlwrkRH6elpmAL2A/ANvYbqBejyC9AZn8bkn5T1K5i73K0UR6/17NGSC8l7HWqSgPmhIUZyzznWoymu8pLzP6+Af4mBrGhpr0PKKbzdLK0OQXsGfVSvH1M5hj4sIMe6Yc0WUfpEWhKg4d0Lgp8NhTQBsnlBrC8iiVLixjucTq0//MbFwqB3sFd3iqPH4M2LdbWiKLF1hyLAKi/XDR250R0NjfEruhe4qKhJQjuTnF5vSUXGNqSq4+L7tIT+Vn8NGX63W6tdDpPi0z6X/EOwJzKx/5NhjwLcbDBFFIJdLHRyiNTUWFIvubG2k3Df6fGzup3v0CAlBcVISTudkW1xUtBWaLD2nVBmGhoUhPkhuSrYg8ET4XzGcgbNRrtVBNOrfZNl0o3BKEolQSC9Vg+tpPJqFfJZQgDt8oUrEkJmLR5iMY8cnvIHkJXVlnOKEMBjTo2ROthwxBQEQEevTqhfj4ePjbJEpmZmZi9erVIuC+cuVKQZGuSqPwYAxoGYXzm0agd9NItGsYjOCw8DMUiS2MV7yTChJL/K5xZYn/axBT9ggkpRJRWAY4f8z/UGIhT7y7BO99tVq82lQaVB5UIpRlf+3EDY/PFr+TJrGzg0C6+nzaImDa+WYg3JU6MY2aN0dkTAwObN5siYEE+vmhoabOB62S3fl54GFFkR8U6+M7/t9PpwN5sBThq0PPp/2XsZrbTF3f7lUgnlwBxkVOwoCPxP5j9psQ3NWk1081G81DjEaThFhpxVaLKJ/pU80wfaMBC0ZGAQ8/BvS6wP7oaTrTquDJ3AEyxXIj6zgTOstTvj22UrKJPvEwkEkckhTi9Pu91wWRXUIF0iovt9iUmZ5vOpWWp8vNKTYYy41mvV6nM/joj+l0WAST+YvSt/P3WBqg0ugMHaYKfiDOAn0pDG6IYHonX18cKCsT/mPaVL2CQxGoJAOSo0h1R9hyIvEbWqrXY3TvPkg7dgxlmsx07UTRf81NIDYkTCgjWyFihxQmRHNxDATwc/OSGRpWoYtNJaq4qm9nrJw1zr23idbdvzvFpnz1Oz9h1YGTQnEOUlgBbBvlhEV27oyW112HoCZN0KZNG3SMj0es4r/XXl9WVoY///wTq1atEoF3WicVYkUBfugWF4GO0UHo3CQKXTu1wpESPdLyizD2tksQFRZkyZwUhxot9xUBExrlYWnX3nutSRi1KA+DDsvX7cRNE+fKzHZAuK3ovqKwvRufmCOUCIUvR1eDwaHSJ6y7KC9P1HBR21PnQmXOrWyB4tq0RlRMLPasXy/iY7TkWNwsWqNAaIGszc+zVKhkRWbFwzbVTvtfKbGRyro+Kz/3KpDaWDYqkj3QMTbC7nyfCO8FmHoa9EKx2BdRc0nH5PHexnXF95g2lEpWPZrS87/WoKg0tzO2kZ4qA+dVFSoSQnjtFd9hIP2FicCxREurOh8dGk5pVJ5fWmooLirTmZS4hsGgP63X6VYadfjCGJq7GlNFsTaAcyBde6rSsB0h/cej+Udu6Spuii/o+YoLgQia1Pw8wcxK0VJK8HpaCg18fTGkx3lIPqSlPpRdiQJEBfkoLCsVtBiOMtRJ103abgoD5iSjoPKoWH0bwkJiL+p++fe8iaL6nluSeAzIyEBWYQk6v/A1UvKK0EmnQ69KKMipQBpdeCFiLrwQjBF17toV7Tt0EAWd7El6erpQKBs2bMCmTZuwY8cOUYfDnrCa4Kr3x6N7O2t9E9vsdEHhbmOB2G1M2WkE0lCxPI6fOo3eo15DZq4EORCm3rVNE1HFsLi0DPuPpSEjS9bT4MvD9evCOEhElF3XSVB4uHAJH09NsayfOpZGIaHC5VqZNG3fXriwdq9dJ2rBiK+cjQvreHERdlndpswwJ076e0YIbdrnkEmrvb2yfs/Wz70KpDZXjidviqJIXOha2iR+mIxSvCquJ5pkId9VB0I3FWMYTIaiJeIIwqr6pfn111JQ0K0VEQUE2anr8dnHwLLvLO4stPGB/roAo86gS9Tr9H/qdKafSo26P/F2roVBDjImRFeebYq67QMwxEBI0Rl8Qc11OnQKiwATuFhUiO4ICmlG1BeYHTIm0SwwCAOat0BWWkXACxPHyJ1UUl5Woaa17SCI4mEuiRpdoPXBPjo5mG6tFTKoV3usnvuEC8tq5xKu116JqNqWlIH+b/yAonIjOuh0ON+VOhY6HcLatUPcgAGI7NoVoUFBaB8fj8ZUMI0aweCA+4mlY/fs2QPmmTB+snTp0gqD69gyFnu/nlrRRaW4r3ihyn+lemy0dO6iIcVtJR5BE0AvKi3DoAfexLYDx+3wIFScH97K0xNhHO25xqFhCAsNsyT8qVcHBAcjMjYGh/fvt9SyVz/jgUG1Yp0tUOtu3cB2dtMCUXisVNp29b5/8nKQZf1esUztNMUYtYV6zQdwt3svxNlxl1eB1MU6qadxV/qWqC76UK3p1i/NAJgv4ecLMKCo5necWcJPUSZUJOUyQM4cEP4w9qFeTzcXq71lZACsAS7aDAAi7Li2nhoHHFKG4q9L83s4+LLSgvyD+Ehj0VsVJZVGFQiS8IXiDqgwM4wF9AkMFpYDFQBht9yY0kQcQ4qKiGkTFISeDWNQmGOhkBCbHC0XYvoDfP0ETbc9YXyF3EpqIiIjB/SrMXjrCK9EW49xF/Uhf5szAZe5WR4Wh48ASrxiY0I6LntrGQrKjGip0+ECnU5QergiOl9fRHXtKn4i4+NhCAhAZFgY2sXHC2VC68S2OiAz3ceNG4ecnBz07tQCb4y/BQtXbhLWwKsPD7GW5lUGoLVELIpEmCI2y60iygQ3m8BqixZGPPs/LPl9i4U7k6cMR3YzMXI8zvCA0BRAq6BgNG/ewgK3VeeEFljzjh2wb+s2pFg5qMTHtrkcjuax80UXobysDDs3bECaQkOiRWFlG8ux3vre0fClyUm99otNm5wIhs1kotJ/VLwK5OxYWK4TgyAyrnrDLcCASyqOPDwCiK4esZ9okHDdI4dYJ1UqKSKxqEwMPsCWDcC8Odp++aWRZvuZcQ13ZpY7O4t7nGGFdGY1OwazjUYBq2TeBi0KCv2AJDrkvx0DgtAuLMxSYIrf4gwlP4DarGlYOHz0Z8Y9iMqiS0xFL7FdWh+8n8mDzqgKtXxIXdo0FvQmvhqaEZcnQmOF8B5aIpe//ROyikqF+6yfXi+UWVUloGFDhLZti4bduyOE6K2gIBFQNuj1yMjIwJeLFmGvkk/ywA398N7kEfDTlMLVWhVnBMsFdNf5iMQmo9CW8NdXP12B5+cusyhdKgU63Lg+dAtyV+a/dB9SWKeRXdCBSravtnQphYahx6CLcWDzFhTSxcqXJjAQHc/vjZ1//Q21EJg6MtKR2It3VRg5XYaXXYbMlBTs3r7NkkQaqckD2Zyfh1NWdNVC5cCzGsAgm1kgKOTJqq7V2Xa9V4GcPSvG749MJe4/CDj/An5jgObNASoPe7ELR89G/z7dXERoCc4sJgTqZYIhFQbjIdyct2wCCvOBuCYyyD7FCucV+3U42mMCjmGqBRtWE7PZH8CftvV3uXHEKu4kbnxh/oGCToJCS4GuJD5Jx4BAtNbWjSguRB5jQ9xgDD6IZeKkjdijwqBjm04w1gZkv2ybvVkJxa2NUHHRAlLjNjPG34InR13p3lwkHQfSrfietNwi3DHvN/x+MEWc4MlK212nszsOVzvUGQwoDwvDvvJy7MrNFbxQzSJD8MGjN+DaGy6220wFJaLkfqgXEn2XdTRFxDYatORsKaKxPtQ//bR2F26e9AGMittUnV/bTvmy83hAsDuP+Go9FirSdkqJ2w7nny/K9O7+5x/hViWPVdf+/bFl1SrhhiSXGoXra0tHYu8hqYC6DxyIY/v24cCB/cJdSlHjJ1nl5fiHFroULjfJEWmk8o9axk6a6Dx3/OfFq0DOjiVuosAA5Ut66ZVAsxZA/4uBBm6cSdNSgHwlMdDe89PiiIqWMF9mo29cB9Al9MM32qsvBcCTlyeEnEH0K3PfEHs2X1RuJCq01dfHR9C1U9TNhr839/VDF8VFJbix6JJSNpFgGzSNOnAmFOZoigJxw6H1QWHsg5NOKhNaIRJceqbQbFLzQghF3fP1VLRs7AY7LvM3GAshyWVoAyA9EebyMry/ejee/WETckvKxXjo1mLQKMYBUsvRonCcB81mJCgIMx+9DpOu7IFnRl2OoPZt7CPxlMbOUCL8uxlI3ZOAkux8BMdEIbotX1UbUXaZA0lpuOju15GdLxGFVAY8EdluQirzMa/h53wBuCaE8dE0ba/kdbTo1AkxzZvjxOFDSDlyFEFhYejcty+2/PYbMvJyLYF0V0k1wxtGo/15vbBr3Tokpp4UZW0pjcPCYdAbhOsqh65gKZ9DJg++CUAb+KIyoRa1x7HoaFnO2r97FcjZsXSMrsoTDS2NO+4Crhws3Uruihps5+mcJzV+WcjIq4X9Mnu3YSOZR7JyGfDF/6wBdJn8Vw0SqEoH/gCAdwBsVZK07EJp2Qo3FtWLEm0woE9ouIBxMlGQSY4U5qO38PFFc5uMZJ6+6S/Xwj5VhcS4B9UzcUC8v7kCK7Y3cvZ/VLNr3Hhxd3w/8+FKH9LuBVyT/QeB5t0AX38g4ziQlYzs/GK88csOvPP7LhFgF68DT9c6nciQj9RYJlR21L48JuSZzSJnIdlstuxqAT563N23I568qhtad2otLVkXgvW2QfK89CxkHDgOv0B/xHZvIzjLLBpbk/eRlVeIC+6ajsPHpXXFgwAVoD3XIOeRfLh8NjV5U11ntUZ6XFgEGrdogZbx8SgvL8O/f/6FkIgIdOjVC9vXrMGp7CyLBcHEQ1tKdnvzTnLOqNhY7Px7LZII0GCOFpM6wyNxvKQEuxWLl1yfCiCMtGg0flVuGCoNJmWp3jf31v8susurQOr/Yt0H4GPLMPtdDDw2qXrKw9kzixKERone4ibFTYWWCOXJscDRCvBY8v/c68EpJASSR74t6l7Db6r2XK/SjKhj4EgHRUQJxJaaoc6tlpHMNno92itkjer1WRoXF//GjYsbmFqDgveqUF1CeZ0xKnFX4Y6iKrO5U0bi/psHuDc9jIckngCadpFrTYWfnQpknURmdg4Wbz6CT/7eh+3JVsBbZR3xy96xYRju6NseD13cGVEhAUDTJoCGHqWyNtTP1WJkyVv2C/htwy6t4etvP8zPvJobJszBz+t3i9tpQREVYq9SvbZAE2Mf2orwWkQcg+JxjZugXU/JEHL84EGR99O6a1ds/f13ZObnIU+B2roU/+Dc9OmDnIxTOHboMFKVADppUCKCg/FXbg7KrMEeWsfM+aC/j0mEfC2YKNXnXFIenHevAnH1G1M31/G7RjiRhA0x83zmHMmo60j4kvMEy9MSeawY8FNffMY4eK9fgOTLqqoFw3jI2PskzbtV+A0m148nxeIm4AvLjVzdWNQ6HWrnPKFeGBAkypGqz80JpKOaFkXXsAj4aihAtPWt2QY3Kdos3ODofyfCSkUHcRHYPz9XMclKhReBVeYPFZBK3Rjo7yvK3nZjHoU7wnVMOgmExQKhjBYoKKfkfUAet1ozjmbkYt2RNGw6mo5NR1KRllckaovQovL3MaBFVDDaNgpHv/aNMbhrc8SFK/BsxrpatrAeDtwYX3F2Pk4npKBhfAv4EBGoak7NrsIM9EdeX4Q5S9aIHvgRLbnKYkkEats6w7QKJDIwGE2aNEG7Hj1EZcPCvDzkZmYitmVLbPn1V2QVFggLxFUeLMaFug8cIKyP7IJ8ZCsuTQI2jpKs01o6l+eJbooV8gHp2ogLAMCAelUQh27MeP27xatA6t+aaEf0NoDHLH945S2gk4OiZoIAMUdmoCtuG6ePploWzGp3kalUtJd1GnjwThmAl/IKgOpVVap8Dej6JltgL15KJaFaAzaMqKIl1uzQnoXVZEAqgK4adwbrRzBGoooaOOdxksqA7p/q7gidWsVh8+eTERzoROk7e36u5fETQG4hEBkLBEUAJw8CMa2keythB2CsQuIoafybNAGiG7jksnI2tKKcAgSEBooN3JFM/WgZpn30k+VjBgcUVXjGLXQT0l3IuacfyNa9pVUg3NibxjVGm+7dkJWWLmIhRQX5Iqi+/Y/VyCjMF3Ve7FUxtDdWcqsFBAUJ+huVRJHXlfkH4IASTFdeB6IOV1X+yp4bV3gVSP1eZzqMZZS8Y2fg1bfOHC1jFqczJWeVu0JkEiHAlZR+tTQ//AbJ1CvlQQBz3e26CvdRZ1CJCH8ztyye63naZ2BYK3RxaQnLVZ8672FiXlNCOvV6ZDExUXFz2BQHqsKwKr906BW9sfjV+yrU9aj8LpsraI0knwSyFOuvVU+JwjuyBSi3KHPHzZKev2FDgDT4DpIKqzymSm6Y/fUajH1jkeUqe1aF+qGqvPl/pnXb40dmIFCNnYT4B6BpbBza9eiO3f9sQI+BA0X8JS8rC/s3bRKQbNbwsFcozN6wQxs0QF5mpsh3YYIqhW/4UaV6oXIPMeyP1PQ8nc3teRVI/V09HsLoQZEy/R2gvU0+NHmqMk9VzCTXPg9Pm9wsbDcMxjboU9dmqRN5RRdZZYHUg/uAp61GkWIMOOZMr9n5Za1XIr9kKroN7Yn6N55gmdmlnosZ/1CxM7RCOvr6olFwqChAxaqHFC2KqsKQY+KA9h3l3MTESjgzqyQyLkQ3By0E/kvLLCdbotVOJAG7lQJcSmPP3XctXnzwhurPBgEPVCJZ2UARi4A5UR50V7K8LSk+wu3Ufan+aBy28L8f12HMywssZWkJnqZisLfh8BBA4AKtPYIBHCHdCJZQ4dykF2nVrDmatm2LfRs3ghnkDeLikJaUhKR9+0T8y1XloX0IJqsyv4hjSdDpUGiNe7D7888VdJWrr4ZXgbg6U7V/3fuW0w43rC8rUkzgdIb1NKqOjfkbISHWzPTKLApufpb6IKUA+ZPYhjOZ+jSw00Ltw8ChGzjiak0m0WgrlPwy24a4m4okRO1pl0mGEtEvNzDGN+ICg5BbUgIjAQNKmr/FEcT5vuo64IprgDib7YyKl7uLVvkyaZDJiVS+rLNy93CpVDRCDqjtXz7rfjzE3pRxcyNCrqjY6rYk0zKtDf5Yqk5Wa76rfPOMz1fhqVnfWUgbGa+i+WhvsxGnfCWpgq5Doq7sXcdVogWiusAIyW5L1uUGDXBs715B708EVsKePaLoGJfInc1N5UHTJocqrw8D5LuqPBn/8RvcmeP/+JTUm8fbrBCxAfFdgZcZR1aEQWyVHZcbBl1QLPXpLLheU491+/Xa+McsAG5S0FZrQIzDEt5r606nj08Wj1BOsjzRspa5lUtYahgifGip8AugorREvOP6m4GbhkoaF4qw8jKkQqDbzkl5XFCRzPsAOCmrJtKH37tjHDbulxkiV1/UGT+/VxfTVa25dvlmQqafnrUUby6whggYsqfysBcloVVI5UGtz7lino8juhYqGkavVfcWGXI7tu8oqk2yBC3LHp936aXYtXbtGRxZLj8AwRa52cg2mWy518cCkJzyXqkwA14FUn9fCO57koKJ1CV33S9HSl84NyiedoVrIqLqaCp3n3nnDmAqc/wswgNhXZbpJF0Eky0ImKKRQVjlBC19NgtU8yW3HSSVCDc2/stgOV0oOj9/mBf9IOd2Dw+bZpmx76qs+RVYL+t5U167tRVuHnE3ugydhjIlb+O7GQ/ipkv+e8XpTqRnYfTzn2L1FitlG5FW3PDtKQ8q7QRl0fg5FboziLTKS0Ylw8UO9vdHbGQDlCksA5zvdr3Ow6GtoqaTW8Ka6SkFeYIWR2UVAEDTX1sr2q22/6s3eRVI/V1Z+kDkd2rsEzL7nELlQVpqUq9XFYZb3Wed/Rbwu4UzjnFP7s+eEsaA6HNmOIOITiorKlSaBnSp80dWf1RqKSrfe373eZC1vNsqFbjtQPl3Oqh4Eqa2FrGiJSuAA3sBuurGPum6VXcsAVg43wIdvi4O+PHHD0XgfOK731pO5c1iIvHvoucRyTob/wGh1cFg+bNzfkBeoeoolNxWXDR7GwznmwqbVwt6FjtU+bZTQxuOoW1GAXlPaEAgIm3Qg1FxcaKWubvCOjF7y0otMGyF/YHa3vVkG3c7P0vv8yqQ+rtw3Ajl4e3N2UDrttJ9Qh98ZXEKTz3TuDEyQCzlNwBXVKMrHiSJoSclCllL6ZaikiAAh4EYz7ybVLp0+2lqptAKsYSiv1gKvPkyQIK+YaNcezzGkd59w9ImH2TbL6+iAZU8oamFxYi/dSp4Sqdc3qcTlr87tgJhoWsd1Z+rWGnyq1+3YNpHy3DgmNW+46JRyzuC6jLOROVBlxSvJZLOfkX6is9KSzCpHQAAIABJREFU9xVPBWpRLy3BoXqlwdcXRndq4fDkYTZje06Wtsog9RwJEtfVn1mvfyPxzJe0/j3n2TaiiuzWi3+QyX81LaJuSIEMuKoU7876uGOI1qXzNIDXXRgS9+fBypeRpznGSbm/eOCB7IxGzeJWP6L1NmUa8PFsyfNlK7ePBL7+EujRC7jGRdTUR7OADBpkUvP9/cF9OP98Gk9W+WPzflz5yLsWahVSnSx5/QH3WHtdmHRPXUKY69LVO/DC3B+x+whZPKzCBaXV4cgVRYuDcD0qEZ6M6N6yl1BoO3aVSJHWImNaFFL6+9cgSOBEUSF2lRRr836Y28QcJ684mQGvAqmfrweBQnTFSvnOttRADQ2aOSQpJyUSi0KXAE/NjhILb71Gm6RIjo61NiOhsrhGURist0tl4coeYf+BuEEQEcXiViwpSkgqx7Z1o7TGQkOBxs1kDgsTIilEki38TH4e1QCY+Bww4yUJsyVqiW3SJXh+X2DyBCCJnniNUMEwe791O9csEHKEbSPeQcqsu7pi7FjGXM+Utxf+hsffWmL54IoLOuGr1+4/K9xZJaXlWPLbVrz15a/YfoDUklbhaYdQPK6Aow2FbABU18y3ofKglWa/KsuZ88ZkKP6oCaKusuu6+i2h9bEmJxslVvXxh2JdV1YEzdUu/rPXeRVI/VxaBoMl9wPhod8QteohIZQ39WTFYDERSA1snBCsDzL6Vu0geNDkgfMu5ctG9/SZXOnOhk0KeVKqkJ+KCqBRI0kd3zEeaB8vrSJ3ZOi1khTygn7AU8/LFn5aChw/Bpw+DbRqDYzgsMmytQH44D0gS0lHJPSZc8J/SVxJ5RUWLn9nsiY/GzJU0t6zbspXCywjHNoG+Oor5zmVL3+yAs99QPokKe2bx2DhK/eiVyfJ1F/fJPFkJuZ+9xc++WEdTinlZdUxEjnFt4SOOse56BLAIO0zCVqg8nB1ZaksGJbny6bOkCNafnfnbm9hARLVQ5QMtbBybkXzyt3G/+P3eRVI/VzgkQDkzkT30uJlnh0lT+apKdKdpQo3TTLxqsJT9ssWxhJ+r+lZcI2fg5sxWXCFkogBWraRyXkqVJZ98BrCkfm36romVAVy1xjgBkXp/fKT7JdtN28pa59o5chB4JflwOYNMiGwMqECIeGhkmjGiP+WP2YgjFZSJTLzi1/x1HvfWdxZLD719F1XY/Ld14D8WXUt+YUl+GntTnz58yasWLfLkgyojovKQlUczgpt8fiuFsvgvcwHofJwdo/ts6voK5XWnZ9rKwRWd67yjUb8nZejdV2NATCvuu2eK/d7FUj9XOlJlvgCN6oF33l+lNwIifDSwCKFAqEioTAusJglECoRKgLe07Q5EN8F6NpT/t96wqvYADdyQpGpPCpLfKysb/XzYdfLBLvHngIGMkYPiR5rqZCDt2jlWEm5+pyasRBPteHTsejataurI8Tytbsw8rn/ITvPmnBIhBaz1UcOvhA+Bmdnepe7cfnCnPwiLPtrJ779YxtWrt+D4tIz+bV4WqAlQBicliXXXidapBU/1xYEc3VQPKUweM6ZIHyX4qyqpKvtaq+zqTBIDDat/+pSoLkzlLPyHq8CqZ/LZi1Sw1P7J1Y+IY8Olwiv40nWZDlu6CxcxVP7W68Ba6VXrYKoFCjdzwNINU+0GIWncybg2VMcKpEjkx+pICujT6nqQ983QvKD3fcIMFgJhG/bBIQryYFUbo6SLr9fAnw+DwPbXIe20V1QVFaAgtI8/LJ/MUrKrTBV7ZD+98iFuPvuu6s6SqRm5uL+VxaIjVsrcdHhggZ+3LBLERVW2VZd5W7FDemn87BxdwK27j+GdTuO4O8dh8A4hz1hrIIKgMEsxjI4ImeVaAgfZIKgirQitM6N0loWehmt9eEqu64rs2JTYZC66TwAFTloXGnoHL7Gq0Dq5+J/BmC0GBqpNGZ/WnujpBuLgXVV6HoiB9TT44GDZJXiDhIC3DIMuOQKaT1ohdnaGekVLRn1c1obtEYY/PZkDgtdbXS5XTQQePIZ2XvyceuYOKeOSgD/9jMw5x1c1OpqXNRS5t5kFKRg/qYZ4veeHZph+qM3i3gAf5r6ZuPW225xG3VMVBNdRc/M+R5JqRXTDejOGjKoB0Zf2xdXXNhJ1DCvqhxKSsfuI8k4cuKU+DmanCGKOvFfZ0Kris442p9apxpVqLP4BXdhKg81x8MRdXtlz0H/KFEkaia7en2jkDAEVNfFqTS2KT8PGdb65l8CoOvYK1WYAa8CqcJk1eKlyxUkkzzRMw+kNiUtFWDQnELrgFbIuPsA/p1CxfHokxVHxOAyT/2k/rAS0Mn7uVmLQHQtJc/t3wNMeVy6xT5TUE/paVbGYgIEtPEX7ZMoZJGdY3vjmk4jxCeJp/fjm38/Em6liaOvwquPDHGyGu6xMNFlxIS8dxf9juNpFeqtiL6iI0Jw8XntMah3e/Tv0RatmzREWPCZW3lWbiH+3HYQqzbsFQWcGAR3RbgR0D1FhUHF4W4khvgsWilVyfGwHR9nkMqDFgydjupbQ/qSaKLxakAKTSasybXEuqj3CPKyIh9roI9zoQmvAqmfq8zkpYvE0Lp0B158o3ZHSVdWUqKV5Zeb7YQHrUqFCXZDNYc1UqJzg9YmcfGUSEuDCKsaOjFWaRJuYdkGAN+ulP8yMK7kagjCSbLsaoVKj8qOMaARN6JZRBvc3lMyd6fkHsOXW98Vv0+9/3q8cP91VRpKxX64uypKRu1Tc0G50YRvft+KWYtXY/1O1jd0LHRvNYgIhtEo0ab5RSXCNVUVUWnxuS1X3b6p2BNtGuWIITL81ZwNXsWMfFEO147QsgrzD0RJeRnIhktgNeEcWlp+vV6PxqHhosRsTci+okIkWOt8sGDJ9TXR7rnWRs2sxrk2a55/XhIxEUpYEYrq+X6tPWjZfqkAJj4q8yModAvRPcQNgfBXtUYFP2OeBt1anohtVOX5meNBSpJpbwBdu0vlRqVIIWUJA+nazYiWkwoYuO1ahPqE4IGLJAS43FSGWX8/A6OpHJf16Yjf5pBuq4bEsqmygHjFNg8mpWHB8g3CxZVw0rnLyeFouA5EnTEnpkO8tCaZIzPrTQvajMqDG76gMXZT+GYw4E1VRqemtgYja3eUGY1CQWiF6oSU62H+AeLRSWR4wmwWOFraVmrgnMonNiQMvjVUx4T9/paTpS1Ry0TXn9189HP6Nq8CqZ/LTzcy+eWAy64GHqnBDcvV57W1QiZqkuNmfQLExgHpqTJYTqGbKjKyatUNXR2LO9cxR4Nj7tQFeIWci9yhkqyFsLRxEG6ofBbmoFDuHQFDTg4mXGy1/H7YPR+HTu0UlQVP/ToTgQHuOnlcfBgb64QxCxIVrtl6ALsPn0RiSmYFBNcZrVI5jroXaMIaL4ptwQ24XQcJqf53G/DilAruRrqumBDojNTQ0ejVaoKcFUKaVWvG18cHUYFBSLMteKbToWFwiCj6RMkpLsb+4kIROOe95OwXJGc6HRqFhMK/BmNm2cZyrLeOh0YTF96bNOjiq6m9zKtA3Ji0WrjFysRLanFuBHUhp9JlTINlX6dNsY5g4fcyHsJaGowzEN1km1dRF+O17fOeYfKU/enXMoudz8JnomjdWAQOZGYCzRjyZYHeJ4G9uzB2wKsI8JFxBunGek8gPG++tCe+fYOFGD0o2vridlxdYtPNL0JmjjV3Z+TwZ/CPigpu1QYYfueZA2Qgnjk4VCKkYFlpLTfLi7kh0HXEDCBXXVocgZrPzxnUZsKwpGxuSZEoL6sKlQKpSPwUi8JoNmFDbg5yzGbRJ9kzifLyNfggOjgYvkymrUE5WFyEw0olSgDzAVQdQleD4zmbm/IqkPq5eozuyQQM0riTzr0uRJRRPQ4c2AfMUwL5/NLPnCM3IEElX7Nf7hp9TAVRZUFjcSMmay4tDgEOaA74+gGsr0JXXCvFaTL/I+DHb3Ft/Eh0iiGyU8rKfYuwO3UzWBzqi5fuxfCrKvJd1ejYz2jMDJjPdHOpl+3btw/xo96x3nXvwxI9Z0+o7EkR07a9zI/5YxVA8IAmRkF3FrmqXLFGVOuDwW4l00b0Ssr1qMBgJOdkwaS2LZSH1aIg5HdtThYKNMrDV6cTrq1QxbVV0/O6Pi8H2da6LsMBLK7pPs6V9rwKpH6utJXKffxE4OLL626UzAvhRrxMSWZkKVcy1tZQMNPjDzbyZoCnTebSUOGRE4toMYoKUSbsmKVo1QTD7VuAl55Bl7g+uLrjMMsQS40l+HLLO8gsTBMkiNu+fAZd2ihuL48/iKYDEYOviPaaMGEC3vlbMT9oXT3yhGQdVt1X2vExeDz7beDzb6RVJuYkA1j+g7bapLAGGBuxAWpXeFKV6JB/tLU+YkLDhOI4pSD66CNqGBQCVhOknC4vx7aCPJSazQL11cngg3A/fxBtZfDg+7UqJwvlVmVJPSkrgHmlyjPgVSBVnrJauYHRRpmr9cJrAJP06kq4udD6+EfhTSQE9mNC5s8SUa0QFc3GjYPBdHJlURj3oJuLbiw1LkJI8m3XIsw/HPf3fa7Cg2YWpGHx9vdFgmHz2CisnDUOnVrZILpqY2o0bq2SkhI07TeuQtVFyxB6XwBccmVFFyNpW776QkKcWRqAsSFu2HR7rf4V+HQuUMAyW1KYOCgDclJylaRCbh7kuCLXFRUAcbCqqHxV2cVFyFXcRcF+/mgQFIy0sjLsLypEgckIWhtt/PzRIiAABnvKrobnstRswm9Wqho+JD1u3sxzN+fZq0DcnDgP38bDmlybdz+SyJm6EmaSs7jS/r1yBNxk6MI6m+T+kRLC+9IMoHO3irEQNXZDlBZBAFEKieTDd0OXmoIJF78Ovb5i3nVKbhKW7PgAtEhYGGrJ9AcEOquu5OjRo7hu0mfYl6iCaG1GQquRqLnzzpcuuwWfSJaABd9Kt1XCEQm1pgVGYZzo1eelu08R7rK0MJggyGQJtTKgWm9eC7nlLXRB8YdFmorKSkUSJOMhtCyOlhQL6ybSxwfhNRgcd2X+afVsYExPCssi93blPu819mfAq0Dq55thPRHRXVRbCXiO5oJJhCcUCm9uQs++XD9nzdGomEE/+TGAG+n8JXKzJO+XbblaQpCJWqLQ6lrxI67qeDu6xpGZvqKk5Z3AdzvnoaA0V8REJt91jcgPoWurLsRkMmHFut1485MV+HO3DUW9OiA+f9cewKZ/pDvv06+kAjl6WIIhSHSpCuNfD4yyJl8qUCWCiWke80hDeME+5XqqHi3pipoxnpKXizJjOaKDQxBE5VULwnwTs05nFwSQVlaKrVbriiylLhZ9qYWBn4VdeBVI/Vs0AmCsJd48VQukKs9973DpJ6dcdS3wwLiq3F0/rp37nmTbVRWggCkf09Y3keNs2UrSrLDY1CP3oFlkW9zeg2XXudeaBaxUldziLPy45zOk5soqjZ1bN8bsp4eLjPG6Eo6x3ZBncSQ5Az56XwT6BiOvxA678PhJwMWXSVceLY0mzaz0+VQqq38DOsUDrEJpDTgLs5jWA4PljH8wgM6/kctfRW1x824eHmnJ7SCKioHz2hLW9yguL0OwRmEFR0SgIDsbJ0tLsaPQ4p77CoA1yFVbA/wP9eNVIPVvMVm1b5sYFjcrNZO6LseprURYl6iw6s7BmDuk60YFJuTnS/+/FoLM4lQqv9eIG+FbZsL4gdNFzyazSfz4aFxaJrMRa4/+jM3H18BslqkE1/bvKjLWe8fXvuvxp7934tEZiwWFSZsG8bihy93Yn74d6xN/QU6RAh4gy/JcpY4JLY2crIqZ+cztIf39dTcBWzbKglwa4abBGsS0RnjS0Sb98TIt4WFybjaig4m6qj3LjAokq7BAWD2qRDdpguyMDCTk5WKXtWwBOeeUwjDVfbnOzfu9CqT+rfu1LH8khkVXy9ekxapjuW2w9RRK9xVP8XUlO7YAPdx0WyefAB67X7ptXp4pC1eRYZjuG/WETGXCzG3Kay+I+iC3dBuDVg14xmZWerlQFL6Giu6Y9Pxk/HrgG5EvosqgXu3x8G2DBCFibbi2mBfSc8TLlqx17biNpjK8v/Z5lBlLgOnvAO3l8wjwgH9ARTg2YyDr/wQuGgQ0bCgTMpmYqQgtDSoQVhhk1jjx5oQyqcLM8gjChPl5USEild8rvDLMR+E6OKA3qez10hkMMGssI+31RH6dzM1GU5V9mfGW2FiUl5VhZ/IJ7LPmgLD6l4cTeip7krP7c68CqX/rdx+Aj8WwSDm+6Me6HSERSSxlqwrhsGr52LoY2SP3AFOnVyx2VZVxsBzuqy9IN9WseXKDZDJdTGNZDpeiorFYwXD8/Wgc3hIjzrO67cqMdN6Y4WuwradlxuGM3ViX8AtO5VsZjRuEB+OWy87D0Mt7Y0DPtvDzdUaGXpWHsV57MCkdVzz8tiBipBurfcPuuKGLNZHw530LsSd1C9B/EPD4ZOuNtkmKXG+6tHZuA3pfBDRpAiz/HvjkA8s9zA1hzWUSw9AZRNiBNuMkKigEIQpUl5v5GfxVOh1CIiKQr6XA4eseFITSkhKHikE7M6ENGqCsuBjFBZoiaLSGQkJQkJcnck/iwsItSYgNGjeGsbwcW44l4qCVA4uZoePdm3HvXZwBrwKpf+8BU75fEcMinv/zb+t2hDy1P6rJhK/rmAzdaWMeAQZd4f68LFsKfPqh5Oua+4UsZEWXTeOmkjOKwWb+TrlnGHQ52ZgwsCIai0qE7ix/HyoR26+RGYmnD2JH8jocydxrcW2JJQ3yx6W9O2Lgee1wXsfmgh4+ItR9luIte4/hqVnfYd2Owygpk9Dk5pHtcFPXey1W0pGMPVi66xNJN8PcD2e08CrpJKlOyLrMw8L2zcBLlmqUgqqET60isKg8tAWQY0LDHbusSGHStClOp6bCqCXfBBDTsiXSEhW+skpWlxaFr58f0pNk/EmIXo+Y5s2RfPSosEAaBIdY4iDRTZuitLgYW5KScLjUUteFdXcmuv8iee/0KpD69w68DeAxMazIBsAnC+t2hMz/UH3g9cGlNvwGoEcv4KkXqjcvH88Gfv5Ruq/e+1jGQYQSaQJEx8gsdeZIfD4P+H4J+re+Bhe2qKi06M6iS8jP4A+DDdRXHVx+SQ4OpO8QcYiUXCLZKqYcMCjfukm0RZm0bBwt8ktiG4QhPCRQKBwWejKZzIK65GRGNg4fP4XtB5Lw/ZodFejaGZvp3fwSXNTyKuiVnIrsokz8b+N0mNjva29LGhNHoubIcGOnArn5dhmHW/838KYVecdoBlUerQ8+DVWtmmzIfpuER9g9mdLtFNuyBfJOZ51hfQSFhSGsQQOkJiSINmlFOWPebdS8OfwDA3H8ACumS6FVEhoZgYQDBwT3VgSJGomso1HZuhWy0k9ha1oqjpVZaFX4UBUTfar3Vp1zd3sVSP1b8rorJmVvLr5ZCCzkkJRCUswdqCth1vSEB4CAIGD2/6o/ijlvA7+tlBbHWx9KZfLrchlE79xduskYZL5jCIJ9Q/FQv6ln9EkrpKS8SPzdzxAAgxPeJlY2TDx9AMdOH0BKXhKyizIcUpxX5eH8fQLROfZ89Go2EOEBVhJ1KrgP109FcVkh8OA44EqG15wIM/SJtisqlOCCqxWG899Xysx1B8KIkRquDvLzR7SdYl0GPz80btUK+Tk5yEq1yVfR69GiY0ecTktDXmYmckqKBXmis8JRjdu2gY+vH5L2SSAxlRPbKC4sxJGDB5BZkA/tWJq2b48Thw5hS0420snhJoXwOqtvriqT7r1Wzrt3HurdDJBWWhazqA9Je6T9ZnYypVEs8KGiTOpi2pjM+NrzUoHMdaE+uytjpG+fPn5CPhlbadNOWiLM57j8Gvn3xx8CEo9iTN9nK2zQ1ubNKDOWgW4tvd4gLBLVAnA2BCYipuclIz3/BJhXcio/RUBumeXuTAjNbRTSBLFhzdAisj2ahLe2q7g+2zQDpwpSKjI6E75sL3mPipK5MbRCyH/Wug3QVEGRMYeGfGgORE0q5Mdat5F6eUhkpHBbZZ86dabyoPurSROERkUhYc8elJWVISU/V1CeBDoh6GzZpQvKSkqQfEgG96Pi4hAZ0whZaelISExATlEhAn39BOMvXVuNmjYV7q6/c7KQZw3cs7BLPUCpuPKi1s9rvAqk/q2Llco9vivwMt20dSgvPAXs2iEH0K4j8LosrFQnQkVGq4EFrmqSTuWL/wFLv5aPdPtI4NYRwK8rZD13KhEm3r37Bjo06o7rO9thuLVMhqJITKXQ6wwiD8NHWCRV+5qx/gitldLyYhjNRuiU+2lphPiHiXYrk2/+nSusHUGY+MYseTk3TsKYCVXWCgPnVBoqY+7JZGDAIHkFac9ZY55uLdK+dOsBrFpRAT1FPBefUhR9Couw5IPofXyE4ggMCcGpEydEHgZdUwVlpQihe5BB7+Bg0Jo4nZKKzLQ0oTxMRqNdRaQO2TcgAM07dkBORiYyTpwA3V90UVFSEhKRlHIShaUlCPD1Q6PgEBFYZ5u5eXlYm58r8lcU6QaAtXe84uYMVO3NdrMT721VmgGVagggj9GUF6t0c41fTNgrE+4oF1xU/dhDdQaoJgMysDtvYc0ROnJz/PN34OP35UbJwkvTXpOKgxQo/S8BHrkb+nITHh8ka6NXJiw+VWYqg8lkFHkjtEwMOgN0tcD39MuBr7Dr5EaZWT5nvjVoTtJIWh9aFB2VChWGFdoqs/GV2AHeeBHYsE6SMs77Ut5LKv+nxgO52aIIlZo2qdKXMG7CeEZEdDTysrOF5UHIbbnJhIyCfIQFBIisdCqY5h06CHjt8UOHsCknC3qTCcyHZw2QAKVWiO1chzeMFlYLlQUD483at4feoIfJaBJWTHL2aRhNJvj7+iImOFQoKaK1ThbkYYc1cE+/I0M3Gn1S2ap6P7edAa8CqX/vBF9oecQkCy+T3upStFno190M3PNA3Y1GcSXBE4SOzIc4chiYPVOW52VuxFPPy/yIQwck3fmmf86geK9sMnjiphVBhcIfGhMGnY9wcak/NalU/j66HBuP/S7jOUwWDFDqppMRlxu/Cg7gwGl5pKVYi4Lxb1QQRKJRmPsx6VFpbdwyDLhDUzbj9ReBjess1QeZfd40LAK+vr4IDg9HeWkpipioSVoRsxm5JcXihySLalZ6XJvW8PXzR/KRI9h9OgOJ5eWiDgnto7jQcIcVCInWCgwOxonDh9G4dWv4+sucnJxTGUhOSkJaHquyQyggKiK6sErLynAgLwcKIQ8//hOAYmZVtorezx3NgFeB1L93gxE+yQox+AbgPlmXu86EqKeSEtm9K4FYTw2Um9iYkZJ23FOxGIXqXTdlAsyk+GCfAy8DhtwqT+HfLESITyge7Oc+AoybKQPvZuKixL+qg0sn4hgyduLe13L1oe+x9cRf0nogyEC1NLh+J4/LeE5TpWgWny/lpHTTqcJ4AWuIEHnFGimcb8ZMWMXwdaZMKEI32CN3C5cXyewjmUwYGIRwKl2NMCO8oLQEucXF4pnZLuua++j1YF4GLYOUxETszspEksKOzIREkp4QyWWPnZfB8ladOyMvK0u4xug20/FHp8OxffuQkZuDPCXPQ42BcI6JyjpqLIeG1OVVAM946nU9V9p17009V2anbp7TysQ75DZgNPMK61Buudrq757xvgwy14WkpgBP022SI10sLKvrCclIh+HxhzB41V9Y1q+XfHbmhEx8Bnh3hqCCf7jvCwjyqz1uJ1cec9WBJdh58h9JvMm5UZUHFQRdVMzaJqqMdd85h1QCtEBUYc4RFTOVR14ecO8wyZOlpT3htaQ5eXA0kJ8n4h6kcGdlQVoMFLqpyENVVFoq/tVKVFCwiH0wqO7j64vT6enYlktUlBwHNyOCjH31emHNqMI2qXQoqvvKbJJw6PTjxxHTojlOnUhG1qlTIv+DSprCWuwsp8tyuVnFhdhfsW4t6QzIxuuVasyAV4FUY/I8dKvVAmFA9/ZRHurGhWbpynnoTqsC+eZn50loLjTp9iXz5gArfpC3k4aDdBweEsPoWzAqPQ8LooNhjG4k64cQmnr1dcB3X6F5bGcM7VRHZYZtnpksvIt3vI+TOYmSjoXZ9SqXFy2P1JNSETAznM9CqK423sH2qGz4Q+XBLPTJE+Q1pHd/+0PZI118rNS45jdLLRU6uqhGaQVQmbAwVBmtDioSmxoioQGBiFTiKrQicouKsKeoAKc1VCbcjDozx8TPD9FBEhgs3V4GSzykWYcO8AsMEPGOlIQEBIWGwj8wAClHEwRtimp98F7mgNBldqogT1gepF5RhLUJ2JVXqjkDXgVSzQn0wO104Mqy0tNmAF0JFKkj+Xs18P5MGVim5UELpK5kxI0yJ4PiYcVquPNWjDiWji+bRcM0YTJ0SxYiMDkJJp0OxUbpinmyTx2DG5jIV5KDz7fMRGFpvnRNEW2lxjy44Yu69YqVwViOLXcUYbINY2QeDOX7JQARabzn+puBux8ADrP41AIZD6Fby4lwM+HZ37aSIUvbNgiUZO/F5eVIKi7EsfJyQQuvFbVwVWRQMEL9/MW16fm5oo4IlUhgaCgat2mN8tIyoTyMRiNiWzRH8pGjKCotQXp+XgXnX4i/PwpKyRhgxkGFhl7pj4HFOoY31tUXqWb79SqQmp3PmmiNmNnuoqHho4Hb7qiJNt1r4903JDqJlB+PPA5c2N+9dqpzF7mrPvvYWo+ErgxCeD3Fx1WYD99H78OV3/+MlTdfB+PYJxBwYB86nTgKP18/7NiwASVFhbiiw1B0b3xhdZ6sWvcSost6JGQDRv+LgcfJgKNAdWllONvsOYecP1oqtDoY+3lxirQ+iHya8DTQV1lrKg/CpwnxJc1JJeSHtsqD1kSwrz+KjeXIKC1BiskkMtjtiZpPQigwVRFriVBIisgYB9FWZaWlwm1lKi+78RIlAAAbcUlEQVQX7qy8rGwUlRSLsrmWuutK41SdHI9aNVH5M7MY2ZXzZJtqrc65c7NXgdS/tSZ3yXAxLMIwP6yhhDl3nvPhu6ULhKdbVkb0YJ3qCsOjn33hp8Ca36XrRCvc2CZ6kH1izy4EfTwL3Z94GpvengHjc6+ImEH4bz8jvqQARfkF2LNtK3QmPcYNYBy29mXDsV8FhbxYj3seBK4dIgdBlxXdjtrAuHZ4pKKh0mAchEqElgZdg6uWy99btQWmTbcyE2vv5WZOWDMVOvugNZiVeUZRLqYeaqND3MRpUtOF5GzHJjUKa4wQ3hseGIg0KgSTyZJNHhIVBbPJJHJJhPDZdToUUnkUFkDnQLGxSjzLa2kIZIhKOctKatb+O+Zqj14F4upM1d51twJYYvmSLFlRN3EHInQI4aSb45WZMonM07L+L+lGobvE0UmX2eLdWDLFQ7L0KzRKPIKo+C44sH4dzFQg/JakpiJ8yRfoG9MQe7dtxfGjR3HX+ZPQIFhTxc9DQ9I2u+Tfj3Ds9H4Z05j6uqSk51zR4qAloc4b4x4MlhfkSU41JoGqlS1pTdCqI0UJfyd6igSVl17p2hOwrymPy8OFIpyixgyoK4kVxKJTYTDZwk7BcYZIqAkEByPvpUnA1MJQ/wDkl5ZYAuExoWGC1kQoDM07UWIsR05xEYptCBm1D8AxUHloXGXrFOiuZJ30SrVnwKtAqj2FNd4Aub6JrZSwk/sflcHb2pavvpAUH8+/KrOZPSU7tsos8H17ABvUzhldMg5DP78HLSHd29PRoXM8sg/sR6pZB4xT8nC4eWWkI+LV53Db8OFY/OGHMJT44L4LFdeRp+ZHabewNA+fbnpD0pwwk/zNOUBYmLQ2WD2RJ3PmeuTkAISxUvHHxAHxXQC1sBKzzb+cD2z+R8ZDeA2Vxpixrh1S2D550Rgbs5aFrcqTc+NepORgzFZ0BrT11K2wZlmYikWhZC6NSSQHlpSXC3RXmYNaIOpgqDzI66vJEmQApwcADX1vVYbuvdbeDHgVSP18L/YoNXuA2MbAnE9rf5T0hxPCaYcYr9qDYY1ykjSSIkXNMTmzUaLRCLNk9Sr5nnra+iAlx5OPoN9z07DtlanIv6C/TKDTiO74MTR8YxouHzIE38ybh4cvnAYfvWdrfSdk7sN3uz6RtPA9ewM3DQVyc60uJP6d/GCkeGFp2qbNpIVCoXL5eqF0PVEBUFjgiW6vYaNcUxzq87/F7Pz10t2l5G24+C78C4AlEL8AwNPQR+oBiZkjdF2p5XBdbM/pZXzKEwAslIkA0Resfa6QutVEL942OANeBVI/3wOm/FrpZusy/6Km5odQ2CVfAtu3VMx8PrN9nhDnKzVRVgC4TFxSS7QuRGANT0jFopaxMJIyvnPXM0YY+OlcDPDXY9fGTQgqDMFN3TyXq7Ps0CIcSNkmq1P2u1jGo+iKYqY5YblxcUCIBO0JdxQJJzesBfbtli4mVUHzfrqxrr+pemAI5o8c2Av8/ovML6Elwsx1lfiQyYpUWgy4S6EhQKIqsissA3CV+gFNbRamqpzZy7WXkK6qdKVKouYOetEYJFrlWiveq6oyA14FUpXZqt1reZCSYHgmsr3vocQ5Tz7TxvWS2Zabmm3uQcV+iYxh3If1GbgHUG4HsFj8Rggq6dZJw+FJKS2Gz5hRGJaQgkUtYmCc/q5MWrQVsxlRY+/GDSPuwIJ33saEga7xY1Vl6KRin7tjBopyTgFRUZJGhC68f3fIvBQGsBmL4AbOqnykYLd16xA916K1pGUnUqu2hMpl9ltqb4yjM2hNU05bd0rUFKH7iv9WR4lQQ1BdnT4z3sLDCAEp62vr0c+1frwKpP6u+CQAr1uGR0w+sfn1WXgCXrkM+PMPICnhzA2t4tgzAbBe7zQA1kLi8hoCecgfLiP3g28E7mPpBg/L2tUI+/lH9Jg4GeuemwzjS29Kt5Ad8fvrD/Q9tBs7N27EZU1uQssopcZ4DQzxWNYhfLPrY5hJIxIUBL2fH3xLS1FCdJqtMB5EBUuLhAgrxkd6ng8Mutya31EDY6pSE3Rx3TZYG/TmWtPgkOnqdoQKhIqELi3+Tgccf7hBMUmRQk1EtxQDKfRJUXEwUK8hY9G2vBQATUPqFa94aAa8CsRDE1tDzfJkLmE+hF2+ORtoSY9xPRLGSlb8CDAYTrZX53kCRHTSlcAsvN1OnmImgMfF59zAmV2tBoI9+Oi6t15DO+Ya5Och8fAhmOnCokvGnhQWIOKJh3DRoEvw59IVdotNuTPUH3Z/ikOndsHP3x8BQUFoGBuLdl26Yu2qX5DPeFjzVtAdOoDIyAh0efQxrHvyMRgnT5PvB+G5VCJ0V9W1PDAaOJWmjoKxB6IRuO4DlUTZmgx7aJ92IwAiG/6o6yk4F/r3KpD6vcpEjWyzxKr8/YF3PpKEd3UlhfnAqp+Bf/6WiWdqDQn74yGohgwSjGUw81dW/3EuXQBsV06swPhJwMUyDOJpMYy5A9cu/xWrhgxG8TU3OLf40lLhv/BTjOzbB4tnf4CH+tCQcl9KywsxZ/006H0MaNs5HhcMugQZaWnYvW0rcsuNKO0QjzyyMx8+AP1n83DbvgR82709yh8YL2t0EOzgQXRalZ/sg3dlTRUp9DBpTTkmnZOjh+4lGhh8z2WqunvCjENaHAzS/24fOexew967nM+AV4HU/zfkKQDTLcNkIZ5X3wJaEzlfC0K0zbo/pcJgLIO5Bc6FXga6nwjXJPeJTCd2XVghbrC4nBBUupFqY2MsLYZhzEjccTwDX8RFwsRCXqwI6UiOJwk465XmUmxasxr3deOh172v07/J/+CPo0vRvmtXXHDJpdjy159Iy8hAwUUXo7BDZ4BEhwxSm4zQz52F5vFdENm5C3Yu/ALGNzQsua7PseevZC7PxLHafui+cvQu0GTiweECJSWEZjYnnwEoerQUlIDwVtEdRrcUi6FvAbAZAPM7FJ4bzz+atwfrDLj3xntnsLZngKgkayk8uivuHOOZmAgtDGaAM+s44YisSFe58ITJLzLHyUx6d2UAgL/EzVQab30gCf1qQ5YtRdTObeh07xhseOVFGJmRHVUh5msdBd10DGSv+RXtjhwQ2emD4+5AmKYeuatDXvLvh0gvScaQO+/E3m3bcCozExlDhqK0a09JK0LFwRgHJeEI9M8+iaH7E/Bttw4oY5JjbR0kXH0g9TrO0dBrtXGwhwAozIxVbUy+EV7Lwq158+hNXgXi0emt0cYJ69VU9GGIuZnkqGI2sjvCYOe/24AtG2XBJMIyieapXIiYJDs26XFpZVic3ZXf6vSKtQD6iSvotqL7qpbEMHkCet07Bonff4d0xj04r45iCaTxIJx10WeIO56I4JAQdPXtizYNqkbwumj7+ygLKsaVt9yCX777DsU33Y68Sy0o14pPbiyH7oN3EXE6Ax3vHoNNb70Bo8qU6+k5YrIiFbqjeJC9/gkAeOguWdFRyi8Arvb0UL3t1+4MeBVI7c53dXt7EsAbZ/hKiMPnhku/vW29a22Pe3YC6/6SyoL1NWx5phyPjm4p5mZxg2cSmLQSalbovtggmuTGzZoWtRXrMZmgH30LRp7MwpdNGsD42FNArz6Ony49XZ6Hp09FXHkZuvTsjaikGDSLdL1Wym9HvkWG4SR69O2LtRs3IfuF16WrypGkpsDw9Hhc+c2PWHPvKBQNv7N6+Ryurh2V5XNPSmbe+DNzYhw2U1YKvPkKsFkuqcJpyIKDXvkPzYBXgZx9i8mAI09z9r+MdHmwLoQaVCU9CN1QhIBWwqSqmQqVRohlP7/0kMKwnXmyRsriJ5dcATxKXVlLsnIZwtf/hfOnvYrVD94D47Q3gNg4x50nJgANooD7R6FxbCyiI+PQP2QwgnydKABNa9tPrsPu/I0YdN11+OmHH1Dw4gyJoFKzx2175rot+w7+K37Atb//je/7nQ/T/K89PzmMfz3zuMw1ed+a1+pSx1Q8a34FPrKUACCggihdbw1ylybw7LjIq0DOjnWyN8rJABhgd4itd/HRCK9nYJJBSVoYVBjOILYuNluly5hPRrQW+fRk+VSWUa0lYQXCvpOfxf5PPkIGCxk9MA4g4s2umIHkZMDPF3hgNJq1bg19qQG3taOLv3IpM5bgy73v4ZoRQ/Ht/z5BIbm9ysqdJ0my+t9LzyD+hiHIPXoESfkFMD/0WOWdVecKKq0XJkngBOHMziwye/3wwMKM9EnjAFKtSGEy4VfVGZb33vo1A14FUr/Ww53RXKvg3mmZMBfLmfAUSGXBimxErhD6yOB3XcsYxTVW+4WriL66dwRGpeXi84YhME1+EejipIgXN8aSIpn78u1iXDt8OPb/vRM3tXOtQuHWlD/R4ZZuWPTBbOTQSnz+NZnDQTekIzmWAP2UxzHsaDK+7tgS5TNmO3dV1sRq/rQUWPQ5EB4OzCE2ooqSnw+kpQAvPwfkWApRUXlUJBerYrPey+vXDHgVSP1aj+qOhn6XawDQWa1CiBi/YEE2KorVSiJvdfup6fuZaHa5aLSWM+518+eiUV4OWl1/Eza/OR3GF16TJJKO5FS6dDdNfgxIPIrhDz6ElNXJ6N14kEtz8tX+2Wjfpyt+/+F7YPxEoGUbyW+lIq1sW6El8O1iBK1djcsWL8WKG66C8SOmO3hQWMmQ9ecZIyOFyg23VL0zwr05V5/OBfbuUu/ne1h7pmXVR+29o4oz4FUgVZww7+U1PgN0wWWIxEEifeYu8PzpWvMI+rtuw/V/rMOq669CUf9BwNA7ANafsCfczE+ekOi3odciODAQnTqfhy6mPogOdhIzUdpi3fKEkD34d9tGFNKSWfAdcCpVZJc7lNwc4b7qcvtwZO7cgWQTYL6PNZE8KE+NBw7tl1ULCWZQ64hUpUuSKRKBRer3H79V72SuhlI/tyqNea+trzPgVSD1dWXOnXHRBfeTeFxWxJvJMhG1JJv/QdDC+bj8q6VYfsXFME573TlVDIPJzLzfswt461Wc178/0o+cxLCOFRLmHA5+zYkf0eOWvpg3/TXZz1PPS2p0Z8W6TiRBP2UChjLznLkfjJk0cJCfUhPTdvSwLG9LC4Jxj2decq9VEj0S6kxF8vKz2jboq/PyU7k3q/XuLq8CqXdLcs4NiFS2EnJFski6sGpJDI89gAsnP4eDCz5FBnQwPzzBef0TQp+5eb/wFLB/D0aNH49dy7bg8hauuXi+OjAbbXt1xuplPwKj75MMuSRBZEVAR7L5H/jOeQe37U/AVx1awDhfFqv0mDw/Cdj9r5yHJ6cAPXq715WqQHg33WFWpmAGi6oI6XJvCN67PD8DXgXi+Tn29uB8BghJlrVUWeucNc9rQ9JSYZg0VtT+WNgsGiYSEnbp7rhnboBpaUDjxsJ9FRQQgN59ByIuowWaRVSe/5FfkoO1+SuQmn4CGYwxLPoeOJVhny5eHQVhtLNnopHJiGZXDcaOxQthfJFpQB4S1jp/apy0GhjUpzvRUWymsiGwvO5p4jUAvPq8LLcrhfhjUvV75T8wA14F8h9YxLP8EY4qBYeAdz/2fM0PZbL0rzyHduf1Erkxh/9aA+Ok5xxTl/Aebqo6PbB7h0iQO69fP6QfTcHtHR6BzgWurj3pmxHUJxDfL/gcRlodHy8E0k46d19lnYZh2tPo88TTOLhgPjJJb8KCUJ6Sd98A/iQXIetAXghQqborVB6q0pj/EcAkVikk1PRgjWR3B+y9z50ZqIoC4aJLanFJXUFEhVe8M1CdGeD7R1oUgwigL15mrWxXnVYru7e0BPp7hmFEYhoWt2mM8rsekPUznCkCBs9jmwDPPiHcV8MefhhHV+3DwGbXV9ab+HxV0tfoN/wKfPDyS0D384BJz0uUk7N4xvFj0D/zOIYdTsbX7ZujnHBadwLaLo2Q1TNGWK0GutiG3ObqnWdedzoDyFLgu/+sBb6TtcGUMh6Vwc3d79d7Z63OgCsKpH3Pnri7Vy807NZN1nbZuRPGrVtxavt2sFi3V5HU6pL9pzpj6rYs1E2epUU/VK1Gt5tToZs3GzHFhWh1483Y9NrLMD73snNLgIFz+vRJE3P7dQgKDELXHuejXXF3xIY2c2kUXx/8AF0G9MKKxYuBUfcAl10tn5WsAY5k724Ypr+AO1SKlc88HP8YfoO1BO5782RtdXeFCCy1rC3BB1Of1rZEhl3WhfLKWT4DlSmQ9v374+lp01Bw6aUiAc0if/yBBi+8gOC1awXVuFeJnOUvQh0Nv6GlhC0LRn3wmXM+qBoapP7OW3Hjui34+cpBKCaH2M3DnFs+PE0HBgG/LAc+n4eLrrgCx3cfxe0dXYPTmsxGLE2cB0OILw7v3g3MJWuLThZ/ckRfwmf9ZhGC1/+JvjNnYfWER2BkLRhPCUsOj2DpcEW+XVk9Gn0WF8tRqP+ZN/PgaC2VzqVKTpKnnsbbbi3NgFMF0rMnXnvzTYTYKg91bFQiTz6J/O3bQVoNr3hnoKozoLFAfIF35jq3BKraur3rf1mO0NW/YODcT7HyxmskdLcyyvjk4zL344FR0GWcwi333IeMdWnoHeda8mBGQQr2+W3F3l3bkMfT+NfLZT4J4buO3GbFxdC9PR3NmjRGYEwMDu7dB/OECqf4mpgNaxvHjwHj75f/J5/aVxJZ7bYwIK+WAoiMlG2zdrsUViZ8we22vTfWmxlwpkDa33cfJn38sWBhdShjxqDpvHmCIdZrhdSbZT2rBsIYiMzce/VtmR8R4ATWWs1HMzw4GoNmf4Ttr0xDVmQUzPc+4jyuQHp7/pSUAI/cgyYtWiDQNwRXxAxFsJ8T95NmnPvSt8K/jz+WfjYfZma509JKZkIi6yU5EAbQX34WvceOx8Ev5iPrwoHAFSQZ8JAcOiARWBS66qqb7U4aE9KZUPjMz08Eko6pg2fRsOs89CTeZmtxBpwpkAHvvYd7Hn0UllW3N65Zs9Bi3DiB6/67Fsft7eq/MwMJAFqKx7n/UaBzN+l7dwHZVOUpSDgC31eexdC9CVjUKhYmFmTqWEkND0Juo6KAt14DNq7HTXfehX2rd+C6NqNd7v7v5OVod1VnfDHrPYlumvgskJnpnK6e9O3PPYnBP67ELzdeg9JXZgINVQyLy127fiFJE6dMkNe3bQ8wYbE6wpwZWluUxk2B92fKqpZSvEis6sxtPbrXq0Dq0WKco0NZZjmNXtgfuGWYTK5rVPObpeHFKegwYCCMJcU49OcamMgyG6Et1W2zAswS50bYuAkw7Hr46fUYcNnVCD8ejdYNXC/itfTwJ+jYrxuWL14EjLgTGDxEWjR07TgSEig+8wRGpmbjy8ZRMH7+jWdfD/JVPatQ6LOU8Mszq9cfmXhJ10Jp2QpYtlTEjxShZnHNfKveKLx3e3gGvC4sD0+wt/lKZ4BcGZLrgpu5Sp1BFtgGDWvOElGKRg07moIlHVqg7I67JBLKmaUj6r/rgE3rgDnvCOqStMPJIniuZ06Ii/L1oTmIatYIO/5ZD0x/V1oS/n7Os94P7hccWKNO5eHzRmEweVqB7NohM+wpTKisbsIiXXQMzLM4GGNMiUeBxy2U92SFdn0CXZxn72W1PwPeIHrtz7m3x4ozMBAAC1dJWCs3WHVTZ85Do1j3s6G1/Xy7GFH7d6P3tFfw++jhMnjOwLgzEbkfccD4B4Dk4xjB3I9fD6J/08Eur2FhaT7W5PyA0znpSD1+HPjmZ8lSy/wPRyVz2fqmf+D74bu4bvV6/HjFQM8z8O7cboXa1oQCOZ4EsBQuKVHiGsv5urlCud5OSllkl+fSe2H9mwEvjLf+rcm5NiLmBFir1LGYE33wqhARRCVSzcA6g+eXf7IAm557GtkNGsJ878PO22TuBzOpWVjqnmFoGBeH2EbN0CfwMkQGEn3smhzLOois5ulY99svKKJLbOH3EoHFuIAjIevv118gZOtG9Jj0DDa8OR3lVKyeFGaKPzdR9lATLqxjCQCpWEiJQlZfyu3XAyx1K4VBpAWefCRv256fgcoUCEfgTST0/Dqcyz0QgUUklpQevWQNCq3QImEuATcjWilVldQU+Ex+DMOPpeHLuAjXgudkkqUF9PFsYM1vuH7kSOxZvRU3t2ftK9dlR8paxF3ZTATQzYTtzponK/U5UyDcZOe8gxiYEd29B/Zt2QzTkxUYbV0fgKtX7t8DTHlcXt2hE/DaO67eaf+6hMOAySyRZgEKg/s9w2RCppS3ASgdVq8r7911NwOuKBB1dF4qk7pbp/9yz3S8MxlVChUF4yD2FAVdPoyLhLhWe1xtUv/O62jVtAki4rtgx8cfyszzKCeU6Nq6HyOGwFBehsG3DYdxlxHxDavGTvvH8aXofuMF+HTmm0CfvsDjU2SGtrOiVfn50M14Ce0vuBAFJ0/gREAwMPIez74DB/dL1lxKdVFYnD/Swut1smCW6pJkDISxECkrAJDK3ytn8QxURYGcxY/pHXo9ngEWk7LWcyW1+bBRzplx/fylW8RFRaK/eyiGrNuCX66/GgXn9ZHtO2OZZcJbSTHAU/Qrz6Pzeb2QfyoXQ1rdC1+DX5Wm8ruDHyP+4p74aeFCaVldda2kNmcWuiM5nQnDK8+JHJD98z9BDoP9A5m87UE5cgiYqNQ1qW5dFmM5kJhQMf7BoU+fKmI7iuxhuN6DT+RtuhZmwKtAamGSvV04nQEicqQw3kB4K1E7Y5+ofNoYFyFyizQojiQpEX4vP4PbmPvRIgYmoovaVEK/rtb9ePoxoURGjRuHXT9tdbnuh3YoSw59gIim0fh3wz/AjPdlTgldOqRGcSTMAXlhEq5c9C3+uOM2lDzzcvV4qSqfSaAmLRC64Jg0SCuLFqUqCz4BlpLNXQgPDq4Hk1x5Bu81tT4DXgVS61Pu7VAzA3cCmG/5P1lqiQYiweBjT1XcfJxNGwPt3Kj4Y+P60r0/Ey2joxEZ3xn/fv4pjHSPqUFde22Kuh+pUjGNuhnhkZHoGN8DbYu6Ii6sRZUWr9RYgpWpi5BXnI0UIrCWrABI8cGN1ZkFlJQI/bNPCLZgJjyKIlKeSKzUPg2LSLGYFCW+K/Dym1V61goXE757Mhlo0bJieeC1q4G3LN5KRtP93e/Ee2d9mAGvAqkPq3DujmEbgJ7i8akEPv4SeOJhiX4acAlwXRVrX1B5UInQPaRAZA33j8Tg71fgr/vvRk6b9sCdY5wH4hmf4Ob+9RfAT9/jyltuxb71210mTtQuZWrecSSG7cW2TetQSETSwh8qpzBhA0cOwjD1aYw6lY8FjcI8n0TIPrduAl55Tg6/Z2+AWfruCjPQc3Ot8F21HSrmh3hmsIh3/3F3juvJfd4FrCcL4R2Gdwa8M+CdgbNtBrwK5GxbMe94vTPgnQHvDNSTGfg/C5wT/2Uj7DA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079" name="Picture 7" descr="C:\Users\Vanja\Downloads\preno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807" y="281706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108129" y="836908"/>
            <a:ext cx="5850610" cy="4921600"/>
          </a:xfrm>
        </p:spPr>
        <p:txBody>
          <a:bodyPr>
            <a:normAutofit/>
          </a:bodyPr>
          <a:lstStyle/>
          <a:p>
            <a:pPr marL="0" lvl="0" indent="0">
              <a:buNone/>
            </a:pPr>
            <a:r>
              <a:rPr lang="sl-SI" sz="2000" dirty="0">
                <a:latin typeface="Comic Sans MS" pitchFamily="66" charset="0"/>
                <a:cs typeface="Arial" pitchFamily="34" charset="0"/>
              </a:rPr>
              <a:t>Glede na </a:t>
            </a:r>
            <a:r>
              <a:rPr lang="sl-SI" sz="2000" dirty="0" smtClean="0">
                <a:latin typeface="Comic Sans MS" pitchFamily="66" charset="0"/>
                <a:cs typeface="Arial" pitchFamily="34" charset="0"/>
              </a:rPr>
              <a:t>trenutne </a:t>
            </a:r>
            <a:r>
              <a:rPr lang="sl-SI" sz="2000" dirty="0">
                <a:latin typeface="Comic Sans MS" pitchFamily="66" charset="0"/>
                <a:cs typeface="Arial" pitchFamily="34" charset="0"/>
              </a:rPr>
              <a:t>razmere </a:t>
            </a:r>
            <a:r>
              <a:rPr lang="sl-SI" sz="2000" dirty="0" smtClean="0">
                <a:latin typeface="Comic Sans MS" pitchFamily="66" charset="0"/>
                <a:cs typeface="Arial" pitchFamily="34" charset="0"/>
              </a:rPr>
              <a:t>bomo </a:t>
            </a:r>
            <a:r>
              <a:rPr lang="sl-SI" sz="2000" dirty="0">
                <a:latin typeface="Comic Sans MS" pitchFamily="66" charset="0"/>
                <a:cs typeface="Arial" pitchFamily="34" charset="0"/>
              </a:rPr>
              <a:t>letos veliko noč praznovali malo drugače. Ampak zato nič manj zanimivo.</a:t>
            </a:r>
          </a:p>
          <a:p>
            <a:pPr marL="0" indent="0">
              <a:buNone/>
            </a:pPr>
            <a:endParaRPr lang="sl-SI" sz="2000" dirty="0" smtClean="0">
              <a:latin typeface="Comic Sans MS" pitchFamily="66" charset="0"/>
              <a:cs typeface="Arial" pitchFamily="34" charset="0"/>
            </a:endParaRPr>
          </a:p>
          <a:p>
            <a:pPr marL="0" indent="0">
              <a:buNone/>
            </a:pPr>
            <a:endParaRPr lang="sl-SI" sz="2000" dirty="0" smtClean="0">
              <a:latin typeface="Comic Sans MS" pitchFamily="66" charset="0"/>
              <a:cs typeface="Arial" pitchFamily="34" charset="0"/>
            </a:endParaRPr>
          </a:p>
          <a:p>
            <a:pPr marL="0" indent="0">
              <a:buNone/>
            </a:pPr>
            <a:r>
              <a:rPr lang="sl-SI" sz="2000" dirty="0" smtClean="0">
                <a:latin typeface="Comic Sans MS" pitchFamily="66" charset="0"/>
                <a:cs typeface="Arial" pitchFamily="34" charset="0"/>
              </a:rPr>
              <a:t>Želim vam vesele velikonočne praznike, </a:t>
            </a:r>
            <a:r>
              <a:rPr lang="sl-SI" sz="2000" dirty="0">
                <a:latin typeface="Comic Sans MS" pitchFamily="66" charset="0"/>
                <a:cs typeface="Arial" pitchFamily="34" charset="0"/>
              </a:rPr>
              <a:t>naj vam bodo prazniki razlog za še eno veselo druženje v družinskem krogu</a:t>
            </a:r>
            <a:r>
              <a:rPr lang="sl-SI" sz="2000" dirty="0" smtClean="0">
                <a:latin typeface="Comic Sans MS" pitchFamily="66" charset="0"/>
                <a:cs typeface="Arial" pitchFamily="34" charset="0"/>
              </a:rPr>
              <a:t>.</a:t>
            </a:r>
          </a:p>
          <a:p>
            <a:pPr marL="0" indent="0">
              <a:buNone/>
            </a:pPr>
            <a:endParaRPr lang="sl-SI" sz="2000" dirty="0" smtClean="0">
              <a:latin typeface="Comic Sans MS" pitchFamily="66" charset="0"/>
              <a:cs typeface="Arial" pitchFamily="34" charset="0"/>
            </a:endParaRPr>
          </a:p>
          <a:p>
            <a:pPr marL="0" indent="0">
              <a:buNone/>
            </a:pPr>
            <a:endParaRPr lang="sl-SI" sz="2000" dirty="0">
              <a:latin typeface="Comic Sans MS" pitchFamily="66" charset="0"/>
              <a:cs typeface="Arial" pitchFamily="34" charset="0"/>
            </a:endParaRPr>
          </a:p>
          <a:p>
            <a:pPr marL="0" indent="0">
              <a:buNone/>
            </a:pPr>
            <a:r>
              <a:rPr lang="sl-SI" sz="2000" dirty="0" smtClean="0">
                <a:latin typeface="Comic Sans MS" pitchFamily="66" charset="0"/>
                <a:cs typeface="Arial" pitchFamily="34" charset="0"/>
              </a:rPr>
              <a:t>Prosim, da mi pošlješ kakšno fotografijo. </a:t>
            </a:r>
            <a:r>
              <a:rPr lang="sl-SI" sz="2000" dirty="0" smtClean="0">
                <a:latin typeface="Comic Sans MS" pitchFamily="66" charset="0"/>
                <a:cs typeface="Arial" pitchFamily="34" charset="0"/>
                <a:sym typeface="Wingdings" pitchFamily="2" charset="2"/>
              </a:rPr>
              <a:t></a:t>
            </a:r>
            <a:endParaRPr lang="sl-SI" sz="2000" dirty="0">
              <a:latin typeface="Comic Sans MS" pitchFamily="66" charset="0"/>
              <a:cs typeface="Arial" pitchFamily="34" charset="0"/>
            </a:endParaRPr>
          </a:p>
        </p:txBody>
      </p:sp>
      <p:pic>
        <p:nvPicPr>
          <p:cNvPr id="9220" name="Picture 4" descr="https://sdk.bitmoji.com/render/panel/a91c3313-4b6c-4935-afde-5a8df84e1b07-d66d62be-aede-4058-9c4b-070b88323010-v1.png?transparent=1&amp;palett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587" y="1821051"/>
            <a:ext cx="4388011" cy="438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3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latin typeface="Comic Sans MS" pitchFamily="66" charset="0"/>
              </a:rPr>
              <a:t>Viri:</a:t>
            </a:r>
            <a:endParaRPr lang="sl-SI" dirty="0">
              <a:latin typeface="Comic Sans MS" pitchFamily="66" charset="0"/>
            </a:endParaRPr>
          </a:p>
        </p:txBody>
      </p:sp>
      <p:sp>
        <p:nvSpPr>
          <p:cNvPr id="3" name="Ograda vsebine 2"/>
          <p:cNvSpPr>
            <a:spLocks noGrp="1"/>
          </p:cNvSpPr>
          <p:nvPr>
            <p:ph idx="1"/>
          </p:nvPr>
        </p:nvSpPr>
        <p:spPr>
          <a:xfrm>
            <a:off x="876300" y="1987550"/>
            <a:ext cx="10515600" cy="4351338"/>
          </a:xfrm>
        </p:spPr>
        <p:txBody>
          <a:bodyPr>
            <a:normAutofit fontScale="92500"/>
          </a:bodyPr>
          <a:lstStyle/>
          <a:p>
            <a:r>
              <a:rPr lang="sl-SI" dirty="0">
                <a:hlinkClick r:id="rId2"/>
              </a:rPr>
              <a:t>https://</a:t>
            </a:r>
            <a:r>
              <a:rPr lang="sl-SI" dirty="0" smtClean="0">
                <a:hlinkClick r:id="rId2"/>
              </a:rPr>
              <a:t>www.24ur.com/novice/slovenija/kako-praznujemo-veliko-noc.html</a:t>
            </a:r>
            <a:endParaRPr lang="sl-SI" dirty="0" smtClean="0"/>
          </a:p>
          <a:p>
            <a:r>
              <a:rPr lang="sl-SI" dirty="0">
                <a:hlinkClick r:id="rId3"/>
              </a:rPr>
              <a:t>https://</a:t>
            </a:r>
            <a:r>
              <a:rPr lang="sl-SI" dirty="0" smtClean="0">
                <a:hlinkClick r:id="rId3"/>
              </a:rPr>
              <a:t>siol.net/trendi/kulinarika/velika-noc-letos-malo-drugace-521803</a:t>
            </a:r>
            <a:endParaRPr lang="sl-SI" dirty="0" smtClean="0"/>
          </a:p>
          <a:p>
            <a:r>
              <a:rPr lang="sl-SI" dirty="0">
                <a:hlinkClick r:id="rId4"/>
              </a:rPr>
              <a:t>https://</a:t>
            </a:r>
            <a:r>
              <a:rPr lang="sl-SI" dirty="0" smtClean="0">
                <a:hlinkClick r:id="rId4"/>
              </a:rPr>
              <a:t>www.slovenskenovice.si/stil/bivanje/clanek/preprosto-in-hitro-do-najlepsih-pirhov-nasveti-294617</a:t>
            </a:r>
            <a:endParaRPr lang="sl-SI" dirty="0" smtClean="0"/>
          </a:p>
          <a:p>
            <a:r>
              <a:rPr lang="sl-SI" dirty="0">
                <a:hlinkClick r:id="rId5"/>
              </a:rPr>
              <a:t>https://citymagazine.si/clanek/4-uroki-ki-v-vase-zivljenje-privabijo-denar</a:t>
            </a:r>
            <a:r>
              <a:rPr lang="sl-SI" dirty="0" smtClean="0">
                <a:hlinkClick r:id="rId5"/>
              </a:rPr>
              <a:t>/</a:t>
            </a:r>
            <a:endParaRPr lang="sl-SI" dirty="0" smtClean="0"/>
          </a:p>
          <a:p>
            <a:r>
              <a:rPr lang="sl-SI" dirty="0">
                <a:hlinkClick r:id="rId6"/>
              </a:rPr>
              <a:t>https://zastarse.si/razno/velikonocna-jajca-barvanje-pirhov-in-igre-z-njimi</a:t>
            </a:r>
            <a:r>
              <a:rPr lang="sl-SI" dirty="0" smtClean="0">
                <a:hlinkClick r:id="rId6"/>
              </a:rPr>
              <a:t>/</a:t>
            </a:r>
            <a:endParaRPr lang="sl-SI" dirty="0" smtClean="0"/>
          </a:p>
          <a:p>
            <a:r>
              <a:rPr lang="sl-SI" dirty="0">
                <a:hlinkClick r:id="rId7"/>
              </a:rPr>
              <a:t>https://sl.wikipedia.org/wiki/Velika_no%C4%8D</a:t>
            </a:r>
            <a:endParaRPr lang="sl-SI" dirty="0" smtClean="0"/>
          </a:p>
          <a:p>
            <a:endParaRPr lang="sl-SI" dirty="0" smtClean="0"/>
          </a:p>
          <a:p>
            <a:endParaRPr lang="sl-SI" dirty="0"/>
          </a:p>
        </p:txBody>
      </p:sp>
    </p:spTree>
    <p:extLst>
      <p:ext uri="{BB962C8B-B14F-4D97-AF65-F5344CB8AC3E}">
        <p14:creationId xmlns:p14="http://schemas.microsoft.com/office/powerpoint/2010/main" val="1916099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838200" y="728420"/>
            <a:ext cx="10515600" cy="5448543"/>
          </a:xfrm>
        </p:spPr>
        <p:txBody>
          <a:bodyPr>
            <a:normAutofit/>
          </a:bodyPr>
          <a:lstStyle/>
          <a:p>
            <a:pPr marL="514350" lvl="0" indent="-514350">
              <a:buAutoNum type="arabicParenR"/>
            </a:pPr>
            <a:r>
              <a:rPr lang="sl-SI" sz="2400" b="1" dirty="0" smtClean="0">
                <a:latin typeface="Comic Sans MS" pitchFamily="66" charset="0"/>
              </a:rPr>
              <a:t>Pomagaj staršem pri BARVANJU PIRHOV in pri PEKI POTICE/KRUHA (če bodo starši doma pekli).</a:t>
            </a:r>
          </a:p>
          <a:p>
            <a:pPr marL="0" indent="0">
              <a:buNone/>
            </a:pPr>
            <a:r>
              <a:rPr lang="sl-SI" sz="2400" dirty="0" smtClean="0">
                <a:latin typeface="Comic Sans MS" pitchFamily="66" charset="0"/>
              </a:rPr>
              <a:t>Bodite svojim </a:t>
            </a:r>
            <a:r>
              <a:rPr lang="sl-SI" sz="2400" dirty="0">
                <a:latin typeface="Comic Sans MS" pitchFamily="66" charset="0"/>
              </a:rPr>
              <a:t>staršem v veliko </a:t>
            </a:r>
            <a:r>
              <a:rPr lang="sl-SI" sz="2400" dirty="0" smtClean="0">
                <a:latin typeface="Comic Sans MS" pitchFamily="66" charset="0"/>
              </a:rPr>
              <a:t>pomoč pri pripravi velikonočnih jedi. Ne pozabi poskrbeti tudi za </a:t>
            </a:r>
            <a:r>
              <a:rPr lang="sl-SI" sz="2400" dirty="0" smtClean="0">
                <a:latin typeface="Comic Sans MS" pitchFamily="66" charset="0"/>
              </a:rPr>
              <a:t>dekoracijo mize in velikonočnih dobrot. </a:t>
            </a:r>
            <a:endParaRPr lang="sl-SI" sz="2400" dirty="0" smtClean="0">
              <a:latin typeface="Comic Sans MS" pitchFamily="66" charset="0"/>
            </a:endParaRPr>
          </a:p>
          <a:p>
            <a:pPr marL="0" indent="0">
              <a:buNone/>
            </a:pPr>
            <a:endParaRPr lang="sl-SI" sz="2400" dirty="0" smtClean="0">
              <a:latin typeface="Comic Sans MS" pitchFamily="66" charset="0"/>
            </a:endParaRPr>
          </a:p>
          <a:p>
            <a:pPr marL="0" indent="0">
              <a:buNone/>
            </a:pPr>
            <a:endParaRPr lang="sl-SI" sz="2400" dirty="0" smtClean="0">
              <a:latin typeface="Comic Sans MS" pitchFamily="66" charset="0"/>
            </a:endParaRPr>
          </a:p>
          <a:p>
            <a:pPr marL="0" indent="0">
              <a:buNone/>
            </a:pPr>
            <a:r>
              <a:rPr lang="sl-SI" sz="2400" dirty="0" smtClean="0">
                <a:latin typeface="Comic Sans MS" pitchFamily="66" charset="0"/>
              </a:rPr>
              <a:t>S </a:t>
            </a:r>
            <a:r>
              <a:rPr lang="sl-SI" sz="2400" dirty="0">
                <a:latin typeface="Comic Sans MS" pitchFamily="66" charset="0"/>
              </a:rPr>
              <a:t>starši se pogovorite, kako bi letos pobarvali pirhe. Kot že verjetno veste, obstaja </a:t>
            </a:r>
            <a:r>
              <a:rPr lang="sl-SI" sz="2400" dirty="0" smtClean="0">
                <a:latin typeface="Comic Sans MS" pitchFamily="66" charset="0"/>
              </a:rPr>
              <a:t>res veliko </a:t>
            </a:r>
            <a:r>
              <a:rPr lang="sl-SI" sz="2400" dirty="0">
                <a:latin typeface="Comic Sans MS" pitchFamily="66" charset="0"/>
              </a:rPr>
              <a:t>načinov</a:t>
            </a:r>
            <a:r>
              <a:rPr lang="sl-SI" sz="2400" dirty="0" smtClean="0">
                <a:latin typeface="Comic Sans MS" pitchFamily="66" charset="0"/>
              </a:rPr>
              <a:t>.</a:t>
            </a:r>
          </a:p>
          <a:p>
            <a:pPr marL="0" indent="0">
              <a:buNone/>
            </a:pPr>
            <a:r>
              <a:rPr lang="sl-SI" dirty="0" smtClean="0"/>
              <a:t> </a:t>
            </a:r>
            <a:endParaRPr lang="sl-SI" b="1" dirty="0"/>
          </a:p>
          <a:p>
            <a:endParaRPr lang="sl-SI" dirty="0"/>
          </a:p>
        </p:txBody>
      </p:sp>
    </p:spTree>
    <p:extLst>
      <p:ext uri="{BB962C8B-B14F-4D97-AF65-F5344CB8AC3E}">
        <p14:creationId xmlns:p14="http://schemas.microsoft.com/office/powerpoint/2010/main" val="2484529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644148" y="-114300"/>
            <a:ext cx="11020586" cy="619125"/>
          </a:xfrm>
        </p:spPr>
        <p:txBody>
          <a:bodyPr>
            <a:noAutofit/>
          </a:bodyPr>
          <a:lstStyle/>
          <a:p>
            <a:r>
              <a:rPr lang="sl-SI" sz="1600" b="1" dirty="0" smtClean="0">
                <a:latin typeface="Comic Sans MS" pitchFamily="66" charset="0"/>
                <a:cs typeface="Arial" pitchFamily="34" charset="0"/>
              </a:rPr>
              <a:t/>
            </a:r>
            <a:br>
              <a:rPr lang="sl-SI" sz="1600" b="1" dirty="0" smtClean="0">
                <a:latin typeface="Comic Sans MS" pitchFamily="66" charset="0"/>
                <a:cs typeface="Arial" pitchFamily="34" charset="0"/>
              </a:rPr>
            </a:br>
            <a:r>
              <a:rPr lang="sl-SI" sz="1600" b="1" dirty="0" smtClean="0">
                <a:latin typeface="Comic Sans MS" pitchFamily="66" charset="0"/>
                <a:cs typeface="Arial" pitchFamily="34" charset="0"/>
              </a:rPr>
              <a:t>Barvanje jajc z </a:t>
            </a:r>
            <a:r>
              <a:rPr lang="sl-SI" sz="1600" b="1" dirty="0">
                <a:latin typeface="Comic Sans MS" pitchFamily="66" charset="0"/>
                <a:cs typeface="Arial" pitchFamily="34" charset="0"/>
              </a:rPr>
              <a:t>naravnimi barvami, kot so to počeli že včasih.</a:t>
            </a:r>
          </a:p>
        </p:txBody>
      </p:sp>
      <p:sp>
        <p:nvSpPr>
          <p:cNvPr id="3" name="Ograda vsebine 2"/>
          <p:cNvSpPr>
            <a:spLocks noGrp="1"/>
          </p:cNvSpPr>
          <p:nvPr>
            <p:ph idx="1"/>
          </p:nvPr>
        </p:nvSpPr>
        <p:spPr>
          <a:xfrm>
            <a:off x="114461" y="704848"/>
            <a:ext cx="11113577" cy="6553201"/>
          </a:xfrm>
        </p:spPr>
        <p:txBody>
          <a:bodyPr>
            <a:normAutofit/>
          </a:bodyPr>
          <a:lstStyle/>
          <a:p>
            <a:pPr fontAlgn="base"/>
            <a:r>
              <a:rPr lang="sl-SI" sz="1400" dirty="0" smtClean="0">
                <a:latin typeface="Comic Sans MS" pitchFamily="66" charset="0"/>
                <a:cs typeface="Arial" pitchFamily="34" charset="0"/>
              </a:rPr>
              <a:t>Za </a:t>
            </a:r>
            <a:r>
              <a:rPr lang="sl-SI" sz="1400" b="1" dirty="0" smtClean="0">
                <a:solidFill>
                  <a:srgbClr val="FF0000"/>
                </a:solidFill>
                <a:latin typeface="Comic Sans MS" pitchFamily="66" charset="0"/>
                <a:cs typeface="Arial" pitchFamily="34" charset="0"/>
              </a:rPr>
              <a:t>rdečo</a:t>
            </a:r>
            <a:r>
              <a:rPr lang="sl-SI" sz="1400" dirty="0" smtClean="0">
                <a:latin typeface="Comic Sans MS" pitchFamily="66" charset="0"/>
                <a:cs typeface="Arial" pitchFamily="34" charset="0"/>
              </a:rPr>
              <a:t> barvo: Že </a:t>
            </a:r>
            <a:r>
              <a:rPr lang="sl-SI" sz="1400" dirty="0">
                <a:latin typeface="Comic Sans MS" pitchFamily="66" charset="0"/>
                <a:cs typeface="Arial" pitchFamily="34" charset="0"/>
              </a:rPr>
              <a:t>kuhana jajca lahko namočimo </a:t>
            </a:r>
            <a:r>
              <a:rPr lang="sl-SI" sz="1400" dirty="0" smtClean="0">
                <a:latin typeface="Comic Sans MS" pitchFamily="66" charset="0"/>
                <a:cs typeface="Arial" pitchFamily="34" charset="0"/>
              </a:rPr>
              <a:t>v </a:t>
            </a:r>
            <a:r>
              <a:rPr lang="sl-SI" sz="1400" dirty="0">
                <a:latin typeface="Comic Sans MS" pitchFamily="66" charset="0"/>
                <a:cs typeface="Arial" pitchFamily="34" charset="0"/>
              </a:rPr>
              <a:t>teranu ali jih v njem kuhamo. </a:t>
            </a:r>
          </a:p>
          <a:p>
            <a:pPr fontAlgn="base"/>
            <a:r>
              <a:rPr lang="sl-SI" sz="1400" dirty="0">
                <a:latin typeface="Comic Sans MS" pitchFamily="66" charset="0"/>
                <a:cs typeface="Arial" pitchFamily="34" charset="0"/>
              </a:rPr>
              <a:t>Za </a:t>
            </a:r>
            <a:r>
              <a:rPr lang="sl-SI" sz="1400" b="1" dirty="0" smtClean="0">
                <a:solidFill>
                  <a:srgbClr val="FF0000"/>
                </a:solidFill>
                <a:latin typeface="Comic Sans MS" pitchFamily="66" charset="0"/>
                <a:cs typeface="Arial" pitchFamily="34" charset="0"/>
              </a:rPr>
              <a:t>rdečo/</a:t>
            </a:r>
            <a:r>
              <a:rPr lang="sl-SI" sz="1400" b="1" dirty="0" smtClean="0">
                <a:solidFill>
                  <a:schemeClr val="accent2">
                    <a:lumMod val="75000"/>
                  </a:schemeClr>
                </a:solidFill>
                <a:latin typeface="Comic Sans MS" pitchFamily="66" charset="0"/>
                <a:cs typeface="Arial" pitchFamily="34" charset="0"/>
              </a:rPr>
              <a:t>rjavo</a:t>
            </a:r>
            <a:r>
              <a:rPr lang="sl-SI" sz="1400" dirty="0" smtClean="0">
                <a:latin typeface="Comic Sans MS" pitchFamily="66" charset="0"/>
                <a:cs typeface="Arial" pitchFamily="34" charset="0"/>
              </a:rPr>
              <a:t> barvo:</a:t>
            </a:r>
            <a:r>
              <a:rPr lang="sl-SI" sz="1400" dirty="0">
                <a:latin typeface="Comic Sans MS" pitchFamily="66" charset="0"/>
                <a:cs typeface="Arial" pitchFamily="34" charset="0"/>
              </a:rPr>
              <a:t> </a:t>
            </a:r>
            <a:r>
              <a:rPr lang="sl-SI" sz="1400" dirty="0" smtClean="0">
                <a:latin typeface="Comic Sans MS" pitchFamily="66" charset="0"/>
                <a:cs typeface="Arial" pitchFamily="34" charset="0"/>
              </a:rPr>
              <a:t>Sk</a:t>
            </a:r>
            <a:r>
              <a:rPr lang="sl-SI" sz="1400" dirty="0" smtClean="0">
                <a:latin typeface="Comic Sans MS" pitchFamily="66" charset="0"/>
                <a:ea typeface="Times New Roman"/>
                <a:cs typeface="Arial" pitchFamily="34" charset="0"/>
              </a:rPr>
              <a:t>uhaj jajca v vodi skupaj z čebulnimi olupki. </a:t>
            </a:r>
            <a:endParaRPr lang="sl-SI" sz="1400" dirty="0">
              <a:latin typeface="Comic Sans MS" pitchFamily="66" charset="0"/>
              <a:cs typeface="Arial" pitchFamily="34" charset="0"/>
            </a:endParaRPr>
          </a:p>
          <a:p>
            <a:r>
              <a:rPr lang="sl-SI" sz="1400" dirty="0" smtClean="0">
                <a:latin typeface="Comic Sans MS" pitchFamily="66" charset="0"/>
                <a:ea typeface="Times New Roman"/>
                <a:cs typeface="Arial" pitchFamily="34" charset="0"/>
              </a:rPr>
              <a:t>Za </a:t>
            </a:r>
            <a:r>
              <a:rPr lang="sl-SI" sz="1400" b="1" dirty="0">
                <a:solidFill>
                  <a:srgbClr val="E36C0A"/>
                </a:solidFill>
                <a:latin typeface="Comic Sans MS" pitchFamily="66" charset="0"/>
                <a:ea typeface="Times New Roman"/>
                <a:cs typeface="Arial" pitchFamily="34" charset="0"/>
              </a:rPr>
              <a:t>rjavo</a:t>
            </a:r>
            <a:r>
              <a:rPr lang="sl-SI" sz="1400" dirty="0">
                <a:latin typeface="Comic Sans MS" pitchFamily="66" charset="0"/>
                <a:ea typeface="Times New Roman"/>
                <a:cs typeface="Arial" pitchFamily="34" charset="0"/>
              </a:rPr>
              <a:t> </a:t>
            </a:r>
            <a:r>
              <a:rPr lang="sl-SI" sz="1400" dirty="0" smtClean="0">
                <a:latin typeface="Comic Sans MS" pitchFamily="66" charset="0"/>
                <a:ea typeface="Times New Roman"/>
                <a:cs typeface="Arial" pitchFamily="34" charset="0"/>
              </a:rPr>
              <a:t>barvo: Namočite </a:t>
            </a:r>
            <a:r>
              <a:rPr lang="sl-SI" sz="1400" dirty="0">
                <a:latin typeface="Comic Sans MS" pitchFamily="66" charset="0"/>
                <a:ea typeface="Times New Roman"/>
                <a:cs typeface="Arial" pitchFamily="34" charset="0"/>
              </a:rPr>
              <a:t>jajca v skuhano črno kavo.</a:t>
            </a:r>
          </a:p>
          <a:p>
            <a:r>
              <a:rPr lang="sl-SI" sz="1400" dirty="0">
                <a:latin typeface="Comic Sans MS" pitchFamily="66" charset="0"/>
                <a:ea typeface="Times New Roman"/>
                <a:cs typeface="Arial" pitchFamily="34" charset="0"/>
              </a:rPr>
              <a:t>Za </a:t>
            </a:r>
            <a:r>
              <a:rPr lang="sl-SI" sz="1400" b="1" dirty="0">
                <a:solidFill>
                  <a:srgbClr val="00B050"/>
                </a:solidFill>
                <a:latin typeface="Comic Sans MS" pitchFamily="66" charset="0"/>
                <a:ea typeface="Times New Roman"/>
                <a:cs typeface="Arial" pitchFamily="34" charset="0"/>
              </a:rPr>
              <a:t>zeleno</a:t>
            </a:r>
            <a:r>
              <a:rPr lang="sl-SI" sz="1400" dirty="0">
                <a:latin typeface="Comic Sans MS" pitchFamily="66" charset="0"/>
                <a:ea typeface="Times New Roman"/>
                <a:cs typeface="Arial" pitchFamily="34" charset="0"/>
              </a:rPr>
              <a:t> barvo: </a:t>
            </a:r>
            <a:r>
              <a:rPr lang="sl-SI" sz="1400" dirty="0" smtClean="0">
                <a:latin typeface="Comic Sans MS" pitchFamily="66" charset="0"/>
                <a:ea typeface="Times New Roman"/>
                <a:cs typeface="Arial" pitchFamily="34" charset="0"/>
              </a:rPr>
              <a:t> Špinačo </a:t>
            </a:r>
            <a:r>
              <a:rPr lang="sl-SI" sz="1400" dirty="0">
                <a:latin typeface="Comic Sans MS" pitchFamily="66" charset="0"/>
                <a:ea typeface="Times New Roman"/>
                <a:cs typeface="Arial" pitchFamily="34" charset="0"/>
              </a:rPr>
              <a:t>kuhajte v vodi toliko časa, da se obarva, potem v vodo namočite jajca.</a:t>
            </a:r>
          </a:p>
          <a:p>
            <a:r>
              <a:rPr lang="sl-SI" sz="1400" dirty="0">
                <a:latin typeface="Comic Sans MS" pitchFamily="66" charset="0"/>
                <a:ea typeface="Times New Roman"/>
                <a:cs typeface="Arial" pitchFamily="34" charset="0"/>
              </a:rPr>
              <a:t>Za </a:t>
            </a:r>
            <a:r>
              <a:rPr lang="sl-SI" sz="1400" b="1" dirty="0" smtClean="0">
                <a:solidFill>
                  <a:srgbClr val="808080"/>
                </a:solidFill>
                <a:latin typeface="Comic Sans MS" pitchFamily="66" charset="0"/>
                <a:ea typeface="Times New Roman"/>
                <a:cs typeface="Arial" pitchFamily="34" charset="0"/>
              </a:rPr>
              <a:t>sivo</a:t>
            </a:r>
            <a:r>
              <a:rPr lang="sl-SI" sz="1400" dirty="0" smtClean="0">
                <a:latin typeface="Comic Sans MS" pitchFamily="66" charset="0"/>
                <a:ea typeface="Times New Roman"/>
                <a:cs typeface="Arial" pitchFamily="34" charset="0"/>
              </a:rPr>
              <a:t>/</a:t>
            </a:r>
            <a:r>
              <a:rPr lang="sl-SI" sz="1400" b="1" dirty="0">
                <a:solidFill>
                  <a:srgbClr val="548DD4"/>
                </a:solidFill>
                <a:latin typeface="Comic Sans MS" pitchFamily="66" charset="0"/>
                <a:ea typeface="Times New Roman"/>
                <a:cs typeface="Arial" pitchFamily="34" charset="0"/>
              </a:rPr>
              <a:t>temno </a:t>
            </a:r>
            <a:r>
              <a:rPr lang="sl-SI" sz="1400" b="1" dirty="0" smtClean="0">
                <a:solidFill>
                  <a:srgbClr val="548DD4"/>
                </a:solidFill>
                <a:latin typeface="Comic Sans MS" pitchFamily="66" charset="0"/>
                <a:ea typeface="Times New Roman"/>
                <a:cs typeface="Arial" pitchFamily="34" charset="0"/>
              </a:rPr>
              <a:t>mo</a:t>
            </a:r>
            <a:r>
              <a:rPr lang="sl-SI" sz="1400" b="1" dirty="0">
                <a:solidFill>
                  <a:srgbClr val="548DD4"/>
                </a:solidFill>
                <a:latin typeface="Comic Sans MS" pitchFamily="66" charset="0"/>
                <a:ea typeface="Times New Roman"/>
                <a:cs typeface="Arial" pitchFamily="34" charset="0"/>
              </a:rPr>
              <a:t>d</a:t>
            </a:r>
            <a:r>
              <a:rPr lang="sl-SI" sz="1400" b="1" dirty="0" smtClean="0">
                <a:solidFill>
                  <a:srgbClr val="548DD4"/>
                </a:solidFill>
                <a:latin typeface="Comic Sans MS" pitchFamily="66" charset="0"/>
                <a:ea typeface="Times New Roman"/>
                <a:cs typeface="Arial" pitchFamily="34" charset="0"/>
              </a:rPr>
              <a:t>ro</a:t>
            </a:r>
            <a:r>
              <a:rPr lang="sl-SI" sz="1400" dirty="0" smtClean="0">
                <a:latin typeface="Comic Sans MS" pitchFamily="66" charset="0"/>
                <a:ea typeface="Times New Roman"/>
                <a:cs typeface="Arial" pitchFamily="34" charset="0"/>
              </a:rPr>
              <a:t> </a:t>
            </a:r>
            <a:r>
              <a:rPr lang="sl-SI" sz="1400" dirty="0">
                <a:latin typeface="Comic Sans MS" pitchFamily="66" charset="0"/>
                <a:ea typeface="Times New Roman"/>
                <a:cs typeface="Arial" pitchFamily="34" charset="0"/>
              </a:rPr>
              <a:t>barvo: </a:t>
            </a:r>
            <a:r>
              <a:rPr lang="sl-SI" sz="1400" dirty="0" smtClean="0">
                <a:latin typeface="Comic Sans MS" pitchFamily="66" charset="0"/>
                <a:ea typeface="Times New Roman"/>
                <a:cs typeface="Arial" pitchFamily="34" charset="0"/>
              </a:rPr>
              <a:t>Skuhajte </a:t>
            </a:r>
            <a:r>
              <a:rPr lang="sl-SI" sz="1400" dirty="0">
                <a:latin typeface="Comic Sans MS" pitchFamily="66" charset="0"/>
                <a:ea typeface="Times New Roman"/>
                <a:cs typeface="Arial" pitchFamily="34" charset="0"/>
              </a:rPr>
              <a:t>1 skodelico borovnic v 4 skodelicah vode za 10 minut. </a:t>
            </a:r>
            <a:br>
              <a:rPr lang="sl-SI" sz="1400" dirty="0">
                <a:latin typeface="Comic Sans MS" pitchFamily="66" charset="0"/>
                <a:ea typeface="Times New Roman"/>
                <a:cs typeface="Arial" pitchFamily="34" charset="0"/>
              </a:rPr>
            </a:br>
            <a:r>
              <a:rPr lang="sl-SI" sz="1400" dirty="0" smtClean="0">
                <a:latin typeface="Comic Sans MS" pitchFamily="66" charset="0"/>
                <a:ea typeface="Times New Roman"/>
                <a:cs typeface="Arial" pitchFamily="34" charset="0"/>
              </a:rPr>
              <a:t>Odcedite </a:t>
            </a:r>
            <a:r>
              <a:rPr lang="sl-SI" sz="1400" dirty="0">
                <a:latin typeface="Comic Sans MS" pitchFamily="66" charset="0"/>
                <a:ea typeface="Times New Roman"/>
                <a:cs typeface="Arial" pitchFamily="34" charset="0"/>
              </a:rPr>
              <a:t>borovnice in v vodo namočite pirhe</a:t>
            </a:r>
            <a:r>
              <a:rPr lang="sl-SI" sz="1400" dirty="0" smtClean="0">
                <a:latin typeface="Comic Sans MS" pitchFamily="66" charset="0"/>
                <a:ea typeface="Times New Roman"/>
                <a:cs typeface="Arial" pitchFamily="34" charset="0"/>
              </a:rPr>
              <a:t>.</a:t>
            </a:r>
          </a:p>
          <a:p>
            <a:r>
              <a:rPr lang="sl-SI" sz="1400" dirty="0" smtClean="0">
                <a:latin typeface="Comic Sans MS" pitchFamily="66" charset="0"/>
                <a:ea typeface="Times New Roman"/>
                <a:cs typeface="Arial" pitchFamily="34" charset="0"/>
              </a:rPr>
              <a:t>Za </a:t>
            </a:r>
            <a:r>
              <a:rPr lang="sl-SI" sz="1400" b="1" dirty="0" smtClean="0">
                <a:solidFill>
                  <a:srgbClr val="00B0F0"/>
                </a:solidFill>
                <a:latin typeface="Comic Sans MS" pitchFamily="66" charset="0"/>
                <a:ea typeface="Times New Roman"/>
                <a:cs typeface="Arial" pitchFamily="34" charset="0"/>
              </a:rPr>
              <a:t>svetlo modro </a:t>
            </a:r>
            <a:r>
              <a:rPr lang="sl-SI" sz="1400" dirty="0" smtClean="0">
                <a:latin typeface="Comic Sans MS" pitchFamily="66" charset="0"/>
                <a:ea typeface="Times New Roman"/>
                <a:cs typeface="Arial" pitchFamily="34" charset="0"/>
              </a:rPr>
              <a:t>barvo: Kuhana jajca namoči v vodi, v kateri se je kuhalo rdeče zelje. </a:t>
            </a:r>
            <a:endParaRPr lang="sl-SI" sz="1400" dirty="0">
              <a:latin typeface="Comic Sans MS" pitchFamily="66" charset="0"/>
              <a:ea typeface="Times New Roman"/>
              <a:cs typeface="Arial" pitchFamily="34" charset="0"/>
            </a:endParaRPr>
          </a:p>
          <a:p>
            <a:r>
              <a:rPr lang="sl-SI" sz="1400" dirty="0">
                <a:latin typeface="Comic Sans MS" pitchFamily="66" charset="0"/>
                <a:ea typeface="Times New Roman"/>
                <a:cs typeface="Arial" pitchFamily="34" charset="0"/>
              </a:rPr>
              <a:t>Za </a:t>
            </a:r>
            <a:r>
              <a:rPr lang="sl-SI" sz="1400" b="1" dirty="0">
                <a:solidFill>
                  <a:srgbClr val="FFFF00"/>
                </a:solidFill>
                <a:latin typeface="Comic Sans MS" pitchFamily="66" charset="0"/>
                <a:ea typeface="Times New Roman"/>
                <a:cs typeface="Arial" pitchFamily="34" charset="0"/>
              </a:rPr>
              <a:t>rumeno</a:t>
            </a:r>
            <a:r>
              <a:rPr lang="sl-SI" sz="1400" dirty="0">
                <a:latin typeface="Comic Sans MS" pitchFamily="66" charset="0"/>
                <a:ea typeface="Times New Roman"/>
                <a:cs typeface="Arial" pitchFamily="34" charset="0"/>
              </a:rPr>
              <a:t> barvo: </a:t>
            </a:r>
            <a:r>
              <a:rPr lang="sl-SI" sz="1400" dirty="0" smtClean="0">
                <a:latin typeface="Comic Sans MS" pitchFamily="66" charset="0"/>
                <a:ea typeface="Times New Roman"/>
                <a:cs typeface="Arial" pitchFamily="34" charset="0"/>
              </a:rPr>
              <a:t>Skuhajte kurkumo v prahu, da se vsa zrnca raztopijo, nato v vodi </a:t>
            </a:r>
            <a:r>
              <a:rPr lang="sl-SI" sz="1400" dirty="0">
                <a:latin typeface="Comic Sans MS" pitchFamily="66" charset="0"/>
                <a:ea typeface="Times New Roman"/>
                <a:cs typeface="Arial" pitchFamily="34" charset="0"/>
              </a:rPr>
              <a:t>namočite jajca.</a:t>
            </a:r>
          </a:p>
          <a:p>
            <a:r>
              <a:rPr lang="sl-SI" sz="1400" dirty="0">
                <a:latin typeface="Comic Sans MS" pitchFamily="66" charset="0"/>
                <a:ea typeface="Times New Roman"/>
                <a:cs typeface="Arial" pitchFamily="34" charset="0"/>
              </a:rPr>
              <a:t>Za </a:t>
            </a:r>
            <a:r>
              <a:rPr lang="sl-SI" sz="1400" b="1" dirty="0">
                <a:solidFill>
                  <a:srgbClr val="FFC000"/>
                </a:solidFill>
                <a:latin typeface="Comic Sans MS" pitchFamily="66" charset="0"/>
                <a:ea typeface="Times New Roman"/>
                <a:cs typeface="Arial" pitchFamily="34" charset="0"/>
              </a:rPr>
              <a:t>oranžno </a:t>
            </a:r>
            <a:r>
              <a:rPr lang="sl-SI" sz="1400" dirty="0">
                <a:latin typeface="Comic Sans MS" pitchFamily="66" charset="0"/>
                <a:ea typeface="Times New Roman"/>
                <a:cs typeface="Arial" pitchFamily="34" charset="0"/>
              </a:rPr>
              <a:t>barvo: </a:t>
            </a:r>
            <a:r>
              <a:rPr lang="sl-SI" sz="1400" dirty="0" smtClean="0">
                <a:latin typeface="Comic Sans MS" pitchFamily="66" charset="0"/>
                <a:ea typeface="Times New Roman"/>
                <a:cs typeface="Arial" pitchFamily="34" charset="0"/>
              </a:rPr>
              <a:t>2 </a:t>
            </a:r>
            <a:r>
              <a:rPr lang="sl-SI" sz="1400" dirty="0">
                <a:latin typeface="Comic Sans MS" pitchFamily="66" charset="0"/>
                <a:ea typeface="Times New Roman"/>
                <a:cs typeface="Arial" pitchFamily="34" charset="0"/>
              </a:rPr>
              <a:t>žlički paprike v prahu kuhajte v 4 skodelicah vode, dokler se ne raztopi. V vodo namočite jajca.</a:t>
            </a:r>
          </a:p>
          <a:p>
            <a:pPr fontAlgn="base"/>
            <a:r>
              <a:rPr lang="sl-SI" sz="1400" dirty="0">
                <a:latin typeface="Comic Sans MS" pitchFamily="66" charset="0"/>
                <a:ea typeface="Times New Roman"/>
                <a:cs typeface="Arial" pitchFamily="34" charset="0"/>
              </a:rPr>
              <a:t>Za </a:t>
            </a:r>
            <a:r>
              <a:rPr lang="sl-SI" sz="1400" b="1" dirty="0">
                <a:solidFill>
                  <a:srgbClr val="FF33CC"/>
                </a:solidFill>
                <a:latin typeface="Comic Sans MS" pitchFamily="66" charset="0"/>
                <a:ea typeface="Times New Roman"/>
                <a:cs typeface="Arial" pitchFamily="34" charset="0"/>
              </a:rPr>
              <a:t>roza</a:t>
            </a:r>
            <a:r>
              <a:rPr lang="sl-SI" sz="1400" dirty="0">
                <a:latin typeface="Comic Sans MS" pitchFamily="66" charset="0"/>
                <a:ea typeface="Times New Roman"/>
                <a:cs typeface="Arial" pitchFamily="34" charset="0"/>
              </a:rPr>
              <a:t> barvo: </a:t>
            </a:r>
            <a:r>
              <a:rPr lang="sl-SI" sz="1400" dirty="0" smtClean="0">
                <a:latin typeface="Comic Sans MS" pitchFamily="66" charset="0"/>
                <a:ea typeface="Times New Roman"/>
                <a:cs typeface="Arial" pitchFamily="34" charset="0"/>
              </a:rPr>
              <a:t>Skuhajte </a:t>
            </a:r>
            <a:r>
              <a:rPr lang="sl-SI" sz="1400" dirty="0">
                <a:latin typeface="Comic Sans MS" pitchFamily="66" charset="0"/>
                <a:ea typeface="Times New Roman"/>
                <a:cs typeface="Arial" pitchFamily="34" charset="0"/>
              </a:rPr>
              <a:t>4 skodelice nasekljane rdeče pese v vodi za 35 minut. Umaknite ostanke rdeče pese in v vodo namočite jajca</a:t>
            </a:r>
            <a:r>
              <a:rPr lang="sl-SI" sz="1400" dirty="0" smtClean="0">
                <a:latin typeface="Comic Sans MS" pitchFamily="66" charset="0"/>
                <a:ea typeface="Times New Roman"/>
                <a:cs typeface="Arial" pitchFamily="34" charset="0"/>
              </a:rPr>
              <a:t>.</a:t>
            </a:r>
            <a:r>
              <a:rPr lang="sl-SI" sz="1400" dirty="0">
                <a:latin typeface="Comic Sans MS" pitchFamily="66" charset="0"/>
                <a:cs typeface="Arial" pitchFamily="34" charset="0"/>
              </a:rPr>
              <a:t>  </a:t>
            </a:r>
            <a:endParaRPr lang="sl-SI" sz="1400" dirty="0" smtClean="0">
              <a:latin typeface="Comic Sans MS" pitchFamily="66" charset="0"/>
              <a:cs typeface="Arial" pitchFamily="34" charset="0"/>
            </a:endParaRPr>
          </a:p>
          <a:p>
            <a:pPr marL="0" indent="0" fontAlgn="base">
              <a:buNone/>
            </a:pPr>
            <a:r>
              <a:rPr lang="sl-SI" sz="1400" dirty="0" smtClean="0">
                <a:latin typeface="Comic Sans MS" pitchFamily="66" charset="0"/>
                <a:cs typeface="Arial" pitchFamily="34" charset="0"/>
              </a:rPr>
              <a:t>Nasvet: Jajca se bodo bolj obarvala, če za kuhanje izberemo svetlejša jajca. V vodi jih pustimo tudi po nekaj ur. </a:t>
            </a:r>
            <a:br>
              <a:rPr lang="sl-SI" sz="1400" dirty="0" smtClean="0">
                <a:latin typeface="Comic Sans MS" pitchFamily="66" charset="0"/>
                <a:cs typeface="Arial" pitchFamily="34" charset="0"/>
              </a:rPr>
            </a:br>
            <a:r>
              <a:rPr lang="sl-SI" sz="1400" dirty="0" smtClean="0">
                <a:latin typeface="Comic Sans MS" pitchFamily="66" charset="0"/>
                <a:cs typeface="Arial" pitchFamily="34" charset="0"/>
              </a:rPr>
              <a:t>Odvisno, kako močen odtenek želiš imeti. Že </a:t>
            </a:r>
            <a:r>
              <a:rPr lang="sl-SI" sz="1400" dirty="0">
                <a:latin typeface="Comic Sans MS" pitchFamily="66" charset="0"/>
                <a:cs typeface="Arial" pitchFamily="34" charset="0"/>
              </a:rPr>
              <a:t>kuhana in pobarvana jajca bodo dobila lep lesk, še jih premažemo s </a:t>
            </a:r>
            <a:r>
              <a:rPr lang="sl-SI" sz="1400" dirty="0" smtClean="0">
                <a:latin typeface="Comic Sans MS" pitchFamily="66" charset="0"/>
                <a:cs typeface="Arial" pitchFamily="34" charset="0"/>
              </a:rPr>
              <a:t>slanino ali oljem.</a:t>
            </a:r>
            <a:endParaRPr lang="sl-SI" sz="1400" dirty="0">
              <a:latin typeface="Comic Sans MS" pitchFamily="66" charset="0"/>
              <a:cs typeface="Arial" pitchFamily="34" charset="0"/>
            </a:endParaRPr>
          </a:p>
          <a:p>
            <a:endParaRPr lang="sl-SI" dirty="0">
              <a:latin typeface="Comic Sans MS" pitchFamily="66" charset="0"/>
              <a:ea typeface="Times New Roman"/>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82" t="4703" r="10270" b="82150"/>
          <a:stretch/>
        </p:blipFill>
        <p:spPr bwMode="auto">
          <a:xfrm>
            <a:off x="220357" y="4836118"/>
            <a:ext cx="3402443" cy="84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176"/>
          <a:stretch/>
        </p:blipFill>
        <p:spPr bwMode="auto">
          <a:xfrm>
            <a:off x="220357" y="5678028"/>
            <a:ext cx="3402443" cy="9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5121"/>
          <a:stretch/>
        </p:blipFill>
        <p:spPr bwMode="auto">
          <a:xfrm>
            <a:off x="3934566" y="4811796"/>
            <a:ext cx="3531927" cy="173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82" t="18011" r="10270" b="44759"/>
          <a:stretch/>
        </p:blipFill>
        <p:spPr bwMode="auto">
          <a:xfrm>
            <a:off x="8469201" y="434114"/>
            <a:ext cx="3413549" cy="239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oljeZBesedilom 9"/>
          <p:cNvSpPr txBox="1"/>
          <p:nvPr/>
        </p:nvSpPr>
        <p:spPr>
          <a:xfrm>
            <a:off x="7911210" y="4630698"/>
            <a:ext cx="4529529" cy="1508105"/>
          </a:xfrm>
          <a:prstGeom prst="rect">
            <a:avLst/>
          </a:prstGeom>
          <a:noFill/>
        </p:spPr>
        <p:txBody>
          <a:bodyPr wrap="square" rtlCol="0">
            <a:spAutoFit/>
          </a:bodyPr>
          <a:lstStyle/>
          <a:p>
            <a:r>
              <a:rPr lang="sl-SI" sz="1400" dirty="0">
                <a:latin typeface="Comic Sans MS" pitchFamily="66" charset="0"/>
                <a:cs typeface="Arial" pitchFamily="34" charset="0"/>
              </a:rPr>
              <a:t>Barvanje jajc </a:t>
            </a:r>
            <a:r>
              <a:rPr lang="sl-SI" sz="1400" dirty="0" smtClean="0">
                <a:latin typeface="Comic Sans MS" pitchFamily="66" charset="0"/>
                <a:cs typeface="Arial" pitchFamily="34" charset="0"/>
              </a:rPr>
              <a:t>z </a:t>
            </a:r>
            <a:r>
              <a:rPr lang="sl-SI" sz="1400" dirty="0">
                <a:latin typeface="Comic Sans MS" pitchFamily="66" charset="0"/>
                <a:cs typeface="Arial" pitchFamily="34" charset="0"/>
              </a:rPr>
              <a:t>naravnimi barvami: </a:t>
            </a:r>
            <a:endParaRPr lang="sl-SI" sz="1400" dirty="0">
              <a:latin typeface="Comic Sans MS" pitchFamily="66" charset="0"/>
              <a:cs typeface="Arial" pitchFamily="34" charset="0"/>
              <a:hlinkClick r:id="rId4"/>
            </a:endParaRPr>
          </a:p>
          <a:p>
            <a:r>
              <a:rPr lang="sl-SI" sz="1400" dirty="0" smtClean="0">
                <a:latin typeface="Comic Sans MS" pitchFamily="66" charset="0"/>
                <a:cs typeface="Arial" pitchFamily="34" charset="0"/>
                <a:hlinkClick r:id="rId5"/>
              </a:rPr>
              <a:t>https://</a:t>
            </a:r>
            <a:r>
              <a:rPr lang="sl-SI" sz="1400" dirty="0">
                <a:latin typeface="Comic Sans MS" pitchFamily="66" charset="0"/>
                <a:cs typeface="Arial" pitchFamily="34" charset="0"/>
                <a:hlinkClick r:id="rId5"/>
              </a:rPr>
              <a:t>www.youtube.com/watch?v=KOZ25-yoetQ</a:t>
            </a:r>
            <a:endParaRPr lang="sl-SI" sz="1400" dirty="0" smtClean="0">
              <a:latin typeface="Comic Sans MS" pitchFamily="66" charset="0"/>
              <a:cs typeface="Arial" pitchFamily="34" charset="0"/>
              <a:hlinkClick r:id="rId6"/>
            </a:endParaRPr>
          </a:p>
          <a:p>
            <a:endParaRPr lang="sl-SI" sz="1400" dirty="0">
              <a:latin typeface="Comic Sans MS" pitchFamily="66" charset="0"/>
              <a:cs typeface="Arial" pitchFamily="34" charset="0"/>
              <a:hlinkClick r:id="rId6"/>
            </a:endParaRPr>
          </a:p>
          <a:p>
            <a:r>
              <a:rPr lang="sl-SI" sz="1400" dirty="0" smtClean="0">
                <a:latin typeface="Comic Sans MS" pitchFamily="66" charset="0"/>
                <a:cs typeface="Arial" pitchFamily="34" charset="0"/>
                <a:hlinkClick r:id="rId6"/>
              </a:rPr>
              <a:t>https</a:t>
            </a:r>
            <a:r>
              <a:rPr lang="sl-SI" sz="1400" dirty="0">
                <a:latin typeface="Comic Sans MS" pitchFamily="66" charset="0"/>
                <a:cs typeface="Arial" pitchFamily="34" charset="0"/>
                <a:hlinkClick r:id="rId6"/>
              </a:rPr>
              <a:t>://www.youtube.com/watch?v=xyZ8PP892ng</a:t>
            </a:r>
            <a:r>
              <a:rPr lang="sl-SI" sz="1400" dirty="0">
                <a:latin typeface="Comic Sans MS" pitchFamily="66" charset="0"/>
                <a:cs typeface="Arial" pitchFamily="34" charset="0"/>
              </a:rPr>
              <a:t> </a:t>
            </a:r>
            <a:endParaRPr lang="sl-SI" sz="1400" dirty="0" smtClean="0">
              <a:latin typeface="Comic Sans MS" pitchFamily="66" charset="0"/>
              <a:cs typeface="Arial" pitchFamily="34" charset="0"/>
            </a:endParaRPr>
          </a:p>
          <a:p>
            <a:endParaRPr lang="sl-SI" dirty="0">
              <a:latin typeface="Comic Sans MS" pitchFamily="66" charset="0"/>
            </a:endParaRPr>
          </a:p>
          <a:p>
            <a:endParaRPr lang="sl-SI" dirty="0">
              <a:latin typeface="Comic Sans MS" pitchFamily="66" charset="0"/>
            </a:endParaRPr>
          </a:p>
        </p:txBody>
      </p:sp>
      <p:pic>
        <p:nvPicPr>
          <p:cNvPr id="1024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4730"/>
          <a:stretch/>
        </p:blipFill>
        <p:spPr bwMode="auto">
          <a:xfrm>
            <a:off x="8392134" y="5592303"/>
            <a:ext cx="3329123" cy="137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82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209227" y="178231"/>
            <a:ext cx="11716719" cy="6579029"/>
          </a:xfrm>
        </p:spPr>
        <p:txBody>
          <a:bodyPr>
            <a:normAutofit/>
          </a:bodyPr>
          <a:lstStyle/>
          <a:p>
            <a:pPr marL="0" indent="0">
              <a:buNone/>
            </a:pPr>
            <a:r>
              <a:rPr lang="sl-SI" sz="1200" dirty="0" smtClean="0">
                <a:latin typeface="Comic Sans MS" pitchFamily="66" charset="0"/>
                <a:cs typeface="Arial" pitchFamily="34" charset="0"/>
              </a:rPr>
              <a:t>Barvanje z rižem: </a:t>
            </a:r>
            <a:r>
              <a:rPr lang="sl-SI" sz="1200" dirty="0" smtClean="0">
                <a:latin typeface="Comic Sans MS" pitchFamily="66" charset="0"/>
                <a:hlinkClick r:id="rId2"/>
              </a:rPr>
              <a:t>https</a:t>
            </a:r>
            <a:r>
              <a:rPr lang="sl-SI" sz="1200" dirty="0">
                <a:latin typeface="Comic Sans MS" pitchFamily="66" charset="0"/>
                <a:hlinkClick r:id="rId2"/>
              </a:rPr>
              <a:t>://</a:t>
            </a:r>
            <a:r>
              <a:rPr lang="sl-SI" sz="1200" dirty="0" smtClean="0">
                <a:latin typeface="Comic Sans MS" pitchFamily="66" charset="0"/>
                <a:hlinkClick r:id="rId2"/>
              </a:rPr>
              <a:t>klip.si/video/enostaven-nacin-kako-velikonocna-jajcka-pobarvati-s-pomocjo-riza</a:t>
            </a:r>
            <a:endParaRPr lang="sl-SI" dirty="0" smtClean="0">
              <a:latin typeface="Comic Sans MS" pitchFamily="66" charset="0"/>
            </a:endParaRPr>
          </a:p>
          <a:p>
            <a:pPr marL="0" indent="0">
              <a:buNone/>
            </a:pPr>
            <a:endParaRPr lang="sl-SI" dirty="0" smtClean="0">
              <a:latin typeface="Comic Sans MS" pitchFamily="66" charset="0"/>
            </a:endParaRPr>
          </a:p>
          <a:p>
            <a:pPr marL="0" indent="0">
              <a:buNone/>
            </a:pPr>
            <a:endParaRPr lang="sl-SI" dirty="0">
              <a:latin typeface="Comic Sans MS" pitchFamily="66" charset="0"/>
            </a:endParaRPr>
          </a:p>
          <a:p>
            <a:pPr marL="0" indent="0">
              <a:buNone/>
            </a:pPr>
            <a:endParaRPr lang="sl-SI" dirty="0" smtClean="0">
              <a:latin typeface="Comic Sans MS" pitchFamily="66" charset="0"/>
            </a:endParaRPr>
          </a:p>
          <a:p>
            <a:pPr marL="0" indent="0">
              <a:buNone/>
            </a:pPr>
            <a:r>
              <a:rPr lang="sl-SI" dirty="0">
                <a:latin typeface="Comic Sans MS" pitchFamily="66" charset="0"/>
              </a:rPr>
              <a:t/>
            </a:r>
            <a:br>
              <a:rPr lang="sl-SI" dirty="0">
                <a:latin typeface="Comic Sans MS" pitchFamily="66" charset="0"/>
              </a:rPr>
            </a:br>
            <a:endParaRPr lang="sl-SI" sz="1200" dirty="0">
              <a:latin typeface="Comic Sans MS" pitchFamily="66" charset="0"/>
            </a:endParaRPr>
          </a:p>
          <a:p>
            <a:r>
              <a:rPr lang="sl-SI" sz="1200" dirty="0" smtClean="0">
                <a:latin typeface="Comic Sans MS" pitchFamily="66" charset="0"/>
                <a:cs typeface="Arial" pitchFamily="34" charset="0"/>
              </a:rPr>
              <a:t>Barvanje s svilo: </a:t>
            </a:r>
            <a:r>
              <a:rPr lang="sl-SI" sz="1200" dirty="0">
                <a:latin typeface="Comic Sans MS" pitchFamily="66" charset="0"/>
                <a:cs typeface="Arial" pitchFamily="34" charset="0"/>
                <a:hlinkClick r:id="rId3"/>
              </a:rPr>
              <a:t>https://</a:t>
            </a:r>
            <a:r>
              <a:rPr lang="sl-SI" sz="1200" dirty="0" smtClean="0">
                <a:latin typeface="Comic Sans MS" pitchFamily="66" charset="0"/>
                <a:cs typeface="Arial" pitchFamily="34" charset="0"/>
                <a:hlinkClick r:id="rId3"/>
              </a:rPr>
              <a:t>www.youtube.com/watch?v=N8aCUQ3udOA</a:t>
            </a:r>
            <a:endParaRPr lang="sl-SI" sz="1200" dirty="0" smtClean="0">
              <a:latin typeface="Comic Sans MS" pitchFamily="66" charset="0"/>
              <a:cs typeface="Arial" pitchFamily="34" charset="0"/>
            </a:endParaRPr>
          </a:p>
          <a:p>
            <a:endParaRPr lang="sl-SI" sz="1200" dirty="0">
              <a:latin typeface="Comic Sans MS" pitchFamily="66" charset="0"/>
              <a:cs typeface="Arial" pitchFamily="34" charset="0"/>
            </a:endParaRPr>
          </a:p>
          <a:p>
            <a:endParaRPr lang="sl-SI" sz="1200" dirty="0" smtClean="0">
              <a:latin typeface="Comic Sans MS" pitchFamily="66" charset="0"/>
              <a:cs typeface="Arial" pitchFamily="34" charset="0"/>
            </a:endParaRPr>
          </a:p>
          <a:p>
            <a:endParaRPr lang="sl-SI" sz="1200" dirty="0" smtClean="0">
              <a:latin typeface="Comic Sans MS" pitchFamily="66" charset="0"/>
              <a:cs typeface="Arial" pitchFamily="34" charset="0"/>
            </a:endParaRPr>
          </a:p>
          <a:p>
            <a:endParaRPr lang="sl-SI" sz="1200" dirty="0">
              <a:latin typeface="Comic Sans MS" pitchFamily="66" charset="0"/>
              <a:cs typeface="Arial" pitchFamily="34" charset="0"/>
            </a:endParaRPr>
          </a:p>
          <a:p>
            <a:endParaRPr lang="sl-SI" sz="1200" dirty="0" smtClean="0">
              <a:latin typeface="Comic Sans MS" pitchFamily="66" charset="0"/>
              <a:cs typeface="Arial" pitchFamily="34" charset="0"/>
            </a:endParaRPr>
          </a:p>
          <a:p>
            <a:endParaRPr lang="sl-SI" sz="1200" dirty="0">
              <a:latin typeface="Comic Sans MS" pitchFamily="66" charset="0"/>
              <a:cs typeface="Arial" pitchFamily="34" charset="0"/>
            </a:endParaRPr>
          </a:p>
          <a:p>
            <a:endParaRPr lang="sl-SI" sz="1200" dirty="0">
              <a:latin typeface="Comic Sans MS" pitchFamily="66" charset="0"/>
              <a:cs typeface="Arial" pitchFamily="34" charset="0"/>
            </a:endParaRPr>
          </a:p>
          <a:p>
            <a:r>
              <a:rPr lang="pt-BR" sz="1200" dirty="0">
                <a:latin typeface="Comic Sans MS" pitchFamily="66" charset="0"/>
                <a:cs typeface="Arial" pitchFamily="34" charset="0"/>
              </a:rPr>
              <a:t>Barvanje pirhov s servietno </a:t>
            </a:r>
            <a:r>
              <a:rPr lang="pt-BR" sz="1200" dirty="0" smtClean="0">
                <a:latin typeface="Comic Sans MS" pitchFamily="66" charset="0"/>
                <a:cs typeface="Arial" pitchFamily="34" charset="0"/>
              </a:rPr>
              <a:t>tehniko</a:t>
            </a:r>
            <a:r>
              <a:rPr lang="sl-SI" sz="1200" dirty="0" smtClean="0">
                <a:latin typeface="Comic Sans MS" pitchFamily="66" charset="0"/>
                <a:cs typeface="Arial" pitchFamily="34" charset="0"/>
              </a:rPr>
              <a:t>: </a:t>
            </a:r>
            <a:r>
              <a:rPr lang="sl-SI" sz="1200" dirty="0" smtClean="0">
                <a:latin typeface="Comic Sans MS" pitchFamily="66" charset="0"/>
                <a:cs typeface="Arial" pitchFamily="34" charset="0"/>
                <a:hlinkClick r:id="rId4"/>
              </a:rPr>
              <a:t>https</a:t>
            </a:r>
            <a:r>
              <a:rPr lang="sl-SI" sz="1200" dirty="0">
                <a:latin typeface="Comic Sans MS" pitchFamily="66" charset="0"/>
                <a:cs typeface="Arial" pitchFamily="34" charset="0"/>
                <a:hlinkClick r:id="rId4"/>
              </a:rPr>
              <a:t>://</a:t>
            </a:r>
            <a:r>
              <a:rPr lang="sl-SI" sz="1200" dirty="0" smtClean="0">
                <a:latin typeface="Comic Sans MS" pitchFamily="66" charset="0"/>
                <a:cs typeface="Arial" pitchFamily="34" charset="0"/>
                <a:hlinkClick r:id="rId4"/>
              </a:rPr>
              <a:t>www.youtube.com/watch?v=cxGA70_E6TQ</a:t>
            </a:r>
            <a:endParaRPr lang="sl-SI" sz="1200" dirty="0" smtClean="0">
              <a:latin typeface="Comic Sans MS" pitchFamily="66" charset="0"/>
              <a:cs typeface="Arial" pitchFamily="34" charset="0"/>
            </a:endParaRPr>
          </a:p>
          <a:p>
            <a:endParaRPr lang="sl-SI" sz="1200" dirty="0" smtClean="0">
              <a:latin typeface="Comic Sans MS" pitchFamily="66" charset="0"/>
              <a:cs typeface="Arial" pitchFamily="34" charset="0"/>
            </a:endParaRPr>
          </a:p>
          <a:p>
            <a:r>
              <a:rPr lang="sl-SI" sz="1200" dirty="0" smtClean="0">
                <a:latin typeface="Comic Sans MS" pitchFamily="66" charset="0"/>
                <a:cs typeface="Arial" pitchFamily="34" charset="0"/>
              </a:rPr>
              <a:t>8 različnih načinov: </a:t>
            </a:r>
            <a:r>
              <a:rPr lang="sl-SI" sz="1200" dirty="0" smtClean="0">
                <a:latin typeface="Comic Sans MS" pitchFamily="66" charset="0"/>
                <a:cs typeface="Arial" pitchFamily="34" charset="0"/>
                <a:hlinkClick r:id="rId5"/>
              </a:rPr>
              <a:t>https</a:t>
            </a:r>
            <a:r>
              <a:rPr lang="sl-SI" sz="1200" dirty="0">
                <a:latin typeface="Comic Sans MS" pitchFamily="66" charset="0"/>
                <a:cs typeface="Arial" pitchFamily="34" charset="0"/>
                <a:hlinkClick r:id="rId5"/>
              </a:rPr>
              <a:t>://</a:t>
            </a:r>
            <a:r>
              <a:rPr lang="sl-SI" sz="1200" dirty="0" smtClean="0">
                <a:latin typeface="Comic Sans MS" pitchFamily="66" charset="0"/>
                <a:cs typeface="Arial" pitchFamily="34" charset="0"/>
                <a:hlinkClick r:id="rId5"/>
              </a:rPr>
              <a:t>www.youtube.com/watch?v=lwv3ALtd_jY</a:t>
            </a:r>
            <a:endParaRPr lang="sl-SI" sz="1200" dirty="0" smtClean="0">
              <a:latin typeface="Comic Sans MS" pitchFamily="66" charset="0"/>
              <a:cs typeface="Arial" pitchFamily="34" charset="0"/>
            </a:endParaRPr>
          </a:p>
          <a:p>
            <a:endParaRPr lang="sl-SI" sz="1200" dirty="0" smtClean="0">
              <a:latin typeface="Comic Sans MS" pitchFamily="66" charset="0"/>
              <a:cs typeface="Arial" pitchFamily="34" charset="0"/>
            </a:endParaRPr>
          </a:p>
          <a:p>
            <a:r>
              <a:rPr lang="sl-SI" sz="1200" dirty="0" smtClean="0">
                <a:latin typeface="Comic Sans MS" pitchFamily="66" charset="0"/>
                <a:cs typeface="Arial" pitchFamily="34" charset="0"/>
              </a:rPr>
              <a:t>Barvanje z barvicami, voščenkami in tušem: </a:t>
            </a:r>
            <a:r>
              <a:rPr lang="sl-SI" sz="1200" dirty="0" smtClean="0">
                <a:latin typeface="Comic Sans MS" pitchFamily="66" charset="0"/>
                <a:cs typeface="Arial" pitchFamily="34" charset="0"/>
                <a:hlinkClick r:id="rId6"/>
              </a:rPr>
              <a:t>https</a:t>
            </a:r>
            <a:r>
              <a:rPr lang="sl-SI" sz="1200" dirty="0">
                <a:latin typeface="Comic Sans MS" pitchFamily="66" charset="0"/>
                <a:cs typeface="Arial" pitchFamily="34" charset="0"/>
                <a:hlinkClick r:id="rId6"/>
              </a:rPr>
              <a:t>://www.youtube.com/watch?v=su65B6oemcw</a:t>
            </a:r>
            <a:endParaRPr lang="sl-SI" sz="1200" dirty="0">
              <a:latin typeface="Comic Sans MS" pitchFamily="66" charset="0"/>
              <a:cs typeface="Arial" pitchFamily="34" charset="0"/>
            </a:endParaRPr>
          </a:p>
        </p:txBody>
      </p:sp>
      <p:pic>
        <p:nvPicPr>
          <p:cNvPr id="5122" name="Picture 2" descr="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788" y="562602"/>
            <a:ext cx="1773964" cy="180962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422" y="308884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869" t="5097" r="24423" b="16690"/>
          <a:stretch/>
        </p:blipFill>
        <p:spPr bwMode="auto">
          <a:xfrm>
            <a:off x="6706892" y="4152182"/>
            <a:ext cx="1965703" cy="177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15084" t="2852" r="12457" b="25254"/>
          <a:stretch/>
        </p:blipFill>
        <p:spPr bwMode="auto">
          <a:xfrm>
            <a:off x="4420002" y="860693"/>
            <a:ext cx="2031168" cy="151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67" r="18889" b="5646"/>
          <a:stretch/>
        </p:blipFill>
        <p:spPr bwMode="auto">
          <a:xfrm>
            <a:off x="9452755" y="1340332"/>
            <a:ext cx="2193009" cy="175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grada vsebine 2"/>
          <p:cNvSpPr txBox="1">
            <a:spLocks/>
          </p:cNvSpPr>
          <p:nvPr/>
        </p:nvSpPr>
        <p:spPr>
          <a:xfrm>
            <a:off x="6557075" y="935201"/>
            <a:ext cx="2752240" cy="5327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200" dirty="0" smtClean="0">
                <a:latin typeface="Comic Sans MS" pitchFamily="66" charset="0"/>
                <a:cs typeface="Arial" pitchFamily="34" charset="0"/>
              </a:rPr>
              <a:t>Jajca lahko porišete z </a:t>
            </a:r>
            <a:r>
              <a:rPr lang="sl-SI" sz="1200" dirty="0">
                <a:latin typeface="Comic Sans MS" pitchFamily="66" charset="0"/>
                <a:cs typeface="Arial" pitchFamily="34" charset="0"/>
              </a:rPr>
              <a:t>voščenkami in barvami, nanje </a:t>
            </a:r>
            <a:r>
              <a:rPr lang="sl-SI" sz="1200" dirty="0" smtClean="0">
                <a:latin typeface="Comic Sans MS" pitchFamily="66" charset="0"/>
                <a:cs typeface="Arial" pitchFamily="34" charset="0"/>
              </a:rPr>
              <a:t>narišete </a:t>
            </a:r>
            <a:r>
              <a:rPr lang="sl-SI" sz="1200" dirty="0">
                <a:latin typeface="Comic Sans MS" pitchFamily="66" charset="0"/>
                <a:cs typeface="Arial" pitchFamily="34" charset="0"/>
              </a:rPr>
              <a:t>oči in usta in </a:t>
            </a:r>
            <a:r>
              <a:rPr lang="sl-SI" sz="1200" dirty="0" smtClean="0">
                <a:latin typeface="Comic Sans MS" pitchFamily="66" charset="0"/>
                <a:cs typeface="Arial" pitchFamily="34" charset="0"/>
              </a:rPr>
              <a:t>prilepite </a:t>
            </a:r>
            <a:r>
              <a:rPr lang="sl-SI" sz="1200" dirty="0">
                <a:latin typeface="Comic Sans MS" pitchFamily="66" charset="0"/>
                <a:cs typeface="Arial" pitchFamily="34" charset="0"/>
              </a:rPr>
              <a:t>lasuljo. Idej je </a:t>
            </a:r>
            <a:r>
              <a:rPr lang="sl-SI" sz="1200" dirty="0" smtClean="0">
                <a:latin typeface="Comic Sans MS" pitchFamily="66" charset="0"/>
                <a:cs typeface="Arial" pitchFamily="34" charset="0"/>
              </a:rPr>
              <a:t>veliko</a:t>
            </a:r>
            <a:r>
              <a:rPr lang="sl-SI" sz="1200" dirty="0">
                <a:latin typeface="Comic Sans MS" pitchFamily="66" charset="0"/>
                <a:cs typeface="Arial" pitchFamily="34" charset="0"/>
              </a:rPr>
              <a:t>.</a:t>
            </a:r>
          </a:p>
        </p:txBody>
      </p:sp>
      <p:pic>
        <p:nvPicPr>
          <p:cNvPr id="5127"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t="18638"/>
          <a:stretch/>
        </p:blipFill>
        <p:spPr bwMode="auto">
          <a:xfrm>
            <a:off x="6962614" y="1762153"/>
            <a:ext cx="1941162" cy="157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17495" y="3862875"/>
            <a:ext cx="2863531" cy="214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589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025" y="3146157"/>
            <a:ext cx="4880236" cy="3255080"/>
          </a:xfrm>
          <a:prstGeom prst="rect">
            <a:avLst/>
          </a:prstGeom>
        </p:spPr>
      </p:pic>
      <p:sp>
        <p:nvSpPr>
          <p:cNvPr id="6" name="PoljeZBesedilom 5"/>
          <p:cNvSpPr txBox="1"/>
          <p:nvPr/>
        </p:nvSpPr>
        <p:spPr>
          <a:xfrm>
            <a:off x="550189" y="217590"/>
            <a:ext cx="6648773" cy="3385542"/>
          </a:xfrm>
          <a:prstGeom prst="rect">
            <a:avLst/>
          </a:prstGeom>
          <a:noFill/>
        </p:spPr>
        <p:txBody>
          <a:bodyPr wrap="square" rtlCol="0">
            <a:spAutoFit/>
          </a:bodyPr>
          <a:lstStyle/>
          <a:p>
            <a:r>
              <a:rPr lang="sl-SI" sz="2400" dirty="0" smtClean="0">
                <a:latin typeface="Comic Sans MS" panose="030F0702030302020204" pitchFamily="66" charset="0"/>
              </a:rPr>
              <a:t>2) </a:t>
            </a:r>
            <a:r>
              <a:rPr lang="sl-SI" sz="2400" dirty="0">
                <a:latin typeface="Comic Sans MS" panose="030F0702030302020204" pitchFamily="66" charset="0"/>
              </a:rPr>
              <a:t>Naredi izdelek: VELIKONOČNI ZAJČEK</a:t>
            </a:r>
          </a:p>
          <a:p>
            <a:endParaRPr lang="sl-SI" sz="2400" b="1" dirty="0" smtClean="0">
              <a:latin typeface="Comic Sans MS" panose="030F0702030302020204" pitchFamily="66" charset="0"/>
            </a:endParaRPr>
          </a:p>
          <a:p>
            <a:endParaRPr lang="sl-SI" sz="2400" dirty="0" smtClean="0">
              <a:latin typeface="Comic Sans MS" panose="030F0702030302020204" pitchFamily="66" charset="0"/>
            </a:endParaRPr>
          </a:p>
          <a:p>
            <a:endParaRPr lang="sl-SI" sz="2400" dirty="0">
              <a:latin typeface="Comic Sans MS" panose="030F0702030302020204" pitchFamily="66" charset="0"/>
            </a:endParaRPr>
          </a:p>
          <a:p>
            <a:r>
              <a:rPr lang="sl-SI" sz="2400" dirty="0" smtClean="0">
                <a:latin typeface="Comic Sans MS" panose="030F0702030302020204" pitchFamily="66" charset="0"/>
              </a:rPr>
              <a:t>Doma imamo vsi kakšen izgubljen par nogavice. Nikar ga ne vrzi proč, ampak izdelaj svojega zajčka.</a:t>
            </a:r>
          </a:p>
          <a:p>
            <a:endParaRPr lang="sl-SI" sz="2800" dirty="0">
              <a:latin typeface="Comic Sans MS" panose="030F0702030302020204" pitchFamily="66" charset="0"/>
            </a:endParaRPr>
          </a:p>
          <a:p>
            <a:r>
              <a:rPr lang="sl-SI" dirty="0" smtClean="0">
                <a:latin typeface="Comic Sans MS" panose="030F0702030302020204" pitchFamily="66" charset="0"/>
              </a:rPr>
              <a:t> </a:t>
            </a:r>
            <a:endParaRPr lang="sl-SI" dirty="0">
              <a:latin typeface="Comic Sans MS" panose="030F0702030302020204" pitchFamily="66" charset="0"/>
            </a:endParaRPr>
          </a:p>
        </p:txBody>
      </p:sp>
      <p:sp>
        <p:nvSpPr>
          <p:cNvPr id="8" name="PoljeZBesedilom 7"/>
          <p:cNvSpPr txBox="1"/>
          <p:nvPr/>
        </p:nvSpPr>
        <p:spPr>
          <a:xfrm>
            <a:off x="8859867" y="385292"/>
            <a:ext cx="2820689" cy="3231654"/>
          </a:xfrm>
          <a:prstGeom prst="rect">
            <a:avLst/>
          </a:prstGeom>
          <a:noFill/>
          <a:ln>
            <a:solidFill>
              <a:srgbClr val="FF0000"/>
            </a:solidFill>
          </a:ln>
        </p:spPr>
        <p:txBody>
          <a:bodyPr wrap="square" rtlCol="0">
            <a:spAutoFit/>
          </a:bodyPr>
          <a:lstStyle/>
          <a:p>
            <a:pPr algn="ctr"/>
            <a:r>
              <a:rPr lang="sl-SI" sz="1200" b="1" dirty="0" smtClean="0">
                <a:latin typeface="Comic Sans MS" pitchFamily="66" charset="0"/>
                <a:cs typeface="Arial" pitchFamily="34" charset="0"/>
              </a:rPr>
              <a:t>Kaj </a:t>
            </a:r>
            <a:r>
              <a:rPr lang="sl-SI" sz="1200" b="1" dirty="0">
                <a:latin typeface="Comic Sans MS" pitchFamily="66" charset="0"/>
                <a:cs typeface="Arial" pitchFamily="34" charset="0"/>
              </a:rPr>
              <a:t>ima zajček z veliko nočjo? </a:t>
            </a:r>
            <a:endParaRPr lang="sl-SI" sz="1200" b="1" dirty="0" smtClean="0">
              <a:latin typeface="Comic Sans MS" pitchFamily="66" charset="0"/>
              <a:cs typeface="Arial" pitchFamily="34" charset="0"/>
            </a:endParaRPr>
          </a:p>
          <a:p>
            <a:endParaRPr lang="sl-SI" sz="1200" b="1" dirty="0">
              <a:latin typeface="Comic Sans MS" pitchFamily="66" charset="0"/>
              <a:cs typeface="Arial" pitchFamily="34" charset="0"/>
            </a:endParaRPr>
          </a:p>
          <a:p>
            <a:r>
              <a:rPr lang="sl-SI" sz="1200" dirty="0" smtClean="0">
                <a:latin typeface="Comic Sans MS" pitchFamily="66" charset="0"/>
                <a:cs typeface="Arial" pitchFamily="34" charset="0"/>
              </a:rPr>
              <a:t>Zgodba </a:t>
            </a:r>
            <a:r>
              <a:rPr lang="sl-SI" sz="1200" dirty="0">
                <a:latin typeface="Comic Sans MS" pitchFamily="66" charset="0"/>
                <a:cs typeface="Arial" pitchFamily="34" charset="0"/>
              </a:rPr>
              <a:t>o zajčku, ki nosi darila, se je začela v Nemčiji, kjer kroži stara zgodba o revni materi, ki svojim otrokom ni mogla kupiti daril, zato je pobarvala jajca in jih skrila po svojem vrtu. Otroci, ki so iskali jajčka na vrtu, so med njimi opazili zajčka. Mislili so, da je bil zajček tisti, ki jim je prinesel pisane pirhe.</a:t>
            </a:r>
          </a:p>
          <a:p>
            <a:endParaRPr lang="sl-SI" sz="1200" dirty="0">
              <a:latin typeface="Comic Sans MS" pitchFamily="66" charset="0"/>
              <a:cs typeface="Arial" pitchFamily="34" charset="0"/>
            </a:endParaRPr>
          </a:p>
          <a:p>
            <a:r>
              <a:rPr lang="sl-SI" sz="1200" dirty="0">
                <a:solidFill>
                  <a:srgbClr val="222222"/>
                </a:solidFill>
                <a:latin typeface="Comic Sans MS" pitchFamily="66" charset="0"/>
                <a:cs typeface="Arial" pitchFamily="34" charset="0"/>
              </a:rPr>
              <a:t>Spet druga teorija je ta, da zajček zaradi velikega števila potomcev predstavlja simbol plodnosti in novega </a:t>
            </a:r>
            <a:r>
              <a:rPr lang="sl-SI" sz="1200" dirty="0" smtClean="0">
                <a:solidFill>
                  <a:srgbClr val="222222"/>
                </a:solidFill>
                <a:latin typeface="Comic Sans MS" pitchFamily="66" charset="0"/>
                <a:cs typeface="Arial" pitchFamily="34" charset="0"/>
              </a:rPr>
              <a:t>življenja</a:t>
            </a:r>
            <a:r>
              <a:rPr lang="sl-SI" sz="1200" dirty="0">
                <a:solidFill>
                  <a:srgbClr val="222222"/>
                </a:solidFill>
                <a:latin typeface="Comic Sans MS" pitchFamily="66" charset="0"/>
                <a:cs typeface="Arial" pitchFamily="34" charset="0"/>
              </a:rPr>
              <a:t>.</a:t>
            </a:r>
            <a:endParaRPr lang="sl-SI" sz="1200" dirty="0">
              <a:latin typeface="Comic Sans MS" panose="030F0702030302020204" pitchFamily="66" charset="0"/>
            </a:endParaRPr>
          </a:p>
          <a:p>
            <a:r>
              <a:rPr lang="sl-SI" sz="1200" dirty="0" smtClean="0">
                <a:latin typeface="Comic Sans MS" panose="030F0702030302020204" pitchFamily="66" charset="0"/>
              </a:rPr>
              <a:t> </a:t>
            </a:r>
            <a:endParaRPr lang="sl-SI" sz="1200" dirty="0">
              <a:latin typeface="Comic Sans MS" panose="030F0702030302020204" pitchFamily="66" charset="0"/>
            </a:endParaRPr>
          </a:p>
        </p:txBody>
      </p:sp>
      <p:pic>
        <p:nvPicPr>
          <p:cNvPr id="1033" name="Picture 9" descr="https://sdk.bitmoji.com/render/panel/214e2e2c-3a98-46f6-9b61-50c57a0d8fca-d66d62be-aede-4058-9c4b-070b88323010-v1.png?transparent=1&amp;palet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816" y="2348371"/>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73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A65"/>
        </a:solidFill>
        <a:effectLst/>
      </p:bgPr>
    </p:bg>
    <p:spTree>
      <p:nvGrpSpPr>
        <p:cNvPr id="1" name=""/>
        <p:cNvGrpSpPr/>
        <p:nvPr/>
      </p:nvGrpSpPr>
      <p:grpSpPr>
        <a:xfrm>
          <a:off x="0" y="0"/>
          <a:ext cx="0" cy="0"/>
          <a:chOff x="0" y="0"/>
          <a:chExt cx="0" cy="0"/>
        </a:xfrm>
      </p:grpSpPr>
      <p:grpSp>
        <p:nvGrpSpPr>
          <p:cNvPr id="7" name="Skupina 6"/>
          <p:cNvGrpSpPr/>
          <p:nvPr/>
        </p:nvGrpSpPr>
        <p:grpSpPr>
          <a:xfrm>
            <a:off x="301168" y="882628"/>
            <a:ext cx="6837695" cy="3717087"/>
            <a:chOff x="2377424" y="1088592"/>
            <a:chExt cx="6837695" cy="3717087"/>
          </a:xfrm>
        </p:grpSpPr>
        <p:sp>
          <p:nvSpPr>
            <p:cNvPr id="4" name="Ovalni oblaček 3"/>
            <p:cNvSpPr/>
            <p:nvPr/>
          </p:nvSpPr>
          <p:spPr>
            <a:xfrm>
              <a:off x="2377424" y="1088592"/>
              <a:ext cx="6837695" cy="3717087"/>
            </a:xfrm>
            <a:prstGeom prst="wedgeEllipseCallout">
              <a:avLst>
                <a:gd name="adj1" fmla="val 31752"/>
                <a:gd name="adj2" fmla="val 54578"/>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sl-SI"/>
            </a:p>
          </p:txBody>
        </p:sp>
        <p:sp>
          <p:nvSpPr>
            <p:cNvPr id="5" name="PoljeZBesedilom 4"/>
            <p:cNvSpPr txBox="1"/>
            <p:nvPr/>
          </p:nvSpPr>
          <p:spPr>
            <a:xfrm>
              <a:off x="3575353" y="1362085"/>
              <a:ext cx="4885689" cy="2862322"/>
            </a:xfrm>
            <a:prstGeom prst="rect">
              <a:avLst/>
            </a:prstGeom>
            <a:noFill/>
          </p:spPr>
          <p:txBody>
            <a:bodyPr wrap="square" rtlCol="0">
              <a:spAutoFit/>
            </a:bodyPr>
            <a:lstStyle/>
            <a:p>
              <a:endParaRPr lang="sl-SI" sz="2000" dirty="0" smtClean="0">
                <a:latin typeface="Comic Sans MS" panose="030F0702030302020204" pitchFamily="66" charset="0"/>
              </a:endParaRPr>
            </a:p>
            <a:p>
              <a:pPr marL="285750" indent="-285750">
                <a:buFont typeface="Wingdings" panose="05000000000000000000" pitchFamily="2" charset="2"/>
                <a:buChar char="ü"/>
              </a:pPr>
              <a:r>
                <a:rPr lang="sl-SI" sz="2000" dirty="0" smtClean="0">
                  <a:latin typeface="Comic Sans MS" panose="030F0702030302020204" pitchFamily="66" charset="0"/>
                </a:rPr>
                <a:t>staro enobarvno ali pisano nogavico (če želiš manjšega zajčka, vzameš manjšo nogavico)</a:t>
              </a:r>
            </a:p>
            <a:p>
              <a:pPr marL="285750" indent="-285750">
                <a:buFont typeface="Wingdings" panose="05000000000000000000" pitchFamily="2" charset="2"/>
                <a:buChar char="ü"/>
              </a:pPr>
              <a:r>
                <a:rPr lang="sl-SI" sz="2000" dirty="0" smtClean="0">
                  <a:latin typeface="Comic Sans MS" panose="030F0702030302020204" pitchFamily="66" charset="0"/>
                </a:rPr>
                <a:t>lonček riža</a:t>
              </a:r>
            </a:p>
            <a:p>
              <a:pPr marL="285750" indent="-285750">
                <a:buFont typeface="Wingdings" panose="05000000000000000000" pitchFamily="2" charset="2"/>
                <a:buChar char="ü"/>
              </a:pPr>
              <a:r>
                <a:rPr lang="sl-SI" sz="2000" dirty="0" smtClean="0">
                  <a:latin typeface="Comic Sans MS" panose="030F0702030302020204" pitchFamily="66" charset="0"/>
                </a:rPr>
                <a:t>gumice</a:t>
              </a:r>
            </a:p>
            <a:p>
              <a:pPr marL="285750" indent="-285750">
                <a:buFont typeface="Wingdings" panose="05000000000000000000" pitchFamily="2" charset="2"/>
                <a:buChar char="ü"/>
              </a:pPr>
              <a:r>
                <a:rPr lang="sl-SI" sz="2000" dirty="0" smtClean="0">
                  <a:latin typeface="Comic Sans MS" panose="030F0702030302020204" pitchFamily="66" charset="0"/>
                </a:rPr>
                <a:t>škarje</a:t>
              </a:r>
            </a:p>
            <a:p>
              <a:pPr marL="285750" indent="-285750">
                <a:buFont typeface="Wingdings" panose="05000000000000000000" pitchFamily="2" charset="2"/>
                <a:buChar char="ü"/>
              </a:pPr>
              <a:r>
                <a:rPr lang="sl-SI" sz="2000" dirty="0" smtClean="0">
                  <a:latin typeface="Comic Sans MS" panose="030F0702030302020204" pitchFamily="66" charset="0"/>
                </a:rPr>
                <a:t>črn flomaster</a:t>
              </a:r>
            </a:p>
            <a:p>
              <a:pPr marL="285750" indent="-285750">
                <a:buFont typeface="Wingdings" panose="05000000000000000000" pitchFamily="2" charset="2"/>
                <a:buChar char="ü"/>
              </a:pPr>
              <a:r>
                <a:rPr lang="sl-SI" sz="2000" dirty="0" smtClean="0">
                  <a:latin typeface="Comic Sans MS" panose="030F0702030302020204" pitchFamily="66" charset="0"/>
                </a:rPr>
                <a:t>trakec</a:t>
              </a:r>
              <a:endParaRPr lang="sl-SI" sz="2000" dirty="0">
                <a:latin typeface="Comic Sans MS" panose="030F0702030302020204" pitchFamily="66" charset="0"/>
              </a:endParaRPr>
            </a:p>
          </p:txBody>
        </p:sp>
      </p:gr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890" y="1415167"/>
            <a:ext cx="4605142" cy="3071593"/>
          </a:xfrm>
          <a:prstGeom prst="rect">
            <a:avLst/>
          </a:prstGeom>
        </p:spPr>
      </p:pic>
      <p:sp>
        <p:nvSpPr>
          <p:cNvPr id="6" name="PoljeZBesedilom 5"/>
          <p:cNvSpPr txBox="1"/>
          <p:nvPr/>
        </p:nvSpPr>
        <p:spPr>
          <a:xfrm>
            <a:off x="585148" y="173429"/>
            <a:ext cx="6388287" cy="523220"/>
          </a:xfrm>
          <a:prstGeom prst="rect">
            <a:avLst/>
          </a:prstGeom>
          <a:noFill/>
        </p:spPr>
        <p:txBody>
          <a:bodyPr wrap="none" rtlCol="0">
            <a:spAutoFit/>
          </a:bodyPr>
          <a:lstStyle/>
          <a:p>
            <a:pPr algn="ctr"/>
            <a:r>
              <a:rPr lang="sl-SI" sz="2800" b="1" dirty="0" smtClean="0">
                <a:latin typeface="Comic Sans MS" panose="030F0702030302020204" pitchFamily="66" charset="0"/>
              </a:rPr>
              <a:t>KAJ POTREBUJEŠ ZA IZDELAVO?</a:t>
            </a:r>
            <a:endParaRPr lang="sl-SI" sz="2800" b="1" dirty="0">
              <a:latin typeface="Comic Sans MS" panose="030F0702030302020204" pitchFamily="66" charset="0"/>
            </a:endParaRPr>
          </a:p>
        </p:txBody>
      </p:sp>
      <p:pic>
        <p:nvPicPr>
          <p:cNvPr id="2050" name="Picture 2" descr="https://sdk.bitmoji.com/render/panel/139d9210-3e24-4ae1-b46c-340632f02735-d66d62be-aede-4058-9c4b-070b88323010-v1.png?transparent=1&amp;palette=1"/>
          <p:cNvPicPr>
            <a:picLocks noChangeAspect="1" noChangeArrowheads="1"/>
          </p:cNvPicPr>
          <p:nvPr/>
        </p:nvPicPr>
        <p:blipFill rotWithShape="1">
          <a:blip r:embed="rId3">
            <a:extLst>
              <a:ext uri="{28A0092B-C50C-407E-A947-70E740481C1C}">
                <a14:useLocalDpi xmlns:a14="http://schemas.microsoft.com/office/drawing/2010/main" val="0"/>
              </a:ext>
            </a:extLst>
          </a:blip>
          <a:srcRect t="62949" r="52183"/>
          <a:stretch/>
        </p:blipFill>
        <p:spPr bwMode="auto">
          <a:xfrm>
            <a:off x="4590849" y="4486760"/>
            <a:ext cx="2817341" cy="218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023" y="2326640"/>
            <a:ext cx="3154023" cy="4094480"/>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468" y="2001520"/>
            <a:ext cx="4470400" cy="3352800"/>
          </a:xfrm>
          <a:prstGeom prst="rect">
            <a:avLst/>
          </a:prstGeom>
        </p:spPr>
      </p:pic>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290" y="2326640"/>
            <a:ext cx="3002280" cy="4003040"/>
          </a:xfrm>
          <a:prstGeom prst="rect">
            <a:avLst/>
          </a:prstGeom>
        </p:spPr>
      </p:pic>
      <p:sp>
        <p:nvSpPr>
          <p:cNvPr id="8" name="PoljeZBesedilom 7"/>
          <p:cNvSpPr txBox="1"/>
          <p:nvPr/>
        </p:nvSpPr>
        <p:spPr>
          <a:xfrm>
            <a:off x="537468" y="918095"/>
            <a:ext cx="11074400" cy="523220"/>
          </a:xfrm>
          <a:prstGeom prst="rect">
            <a:avLst/>
          </a:prstGeom>
          <a:noFill/>
        </p:spPr>
        <p:txBody>
          <a:bodyPr wrap="square" rtlCol="0">
            <a:spAutoFit/>
          </a:bodyPr>
          <a:lstStyle/>
          <a:p>
            <a:r>
              <a:rPr lang="sl-SI" sz="2800" dirty="0" smtClean="0">
                <a:latin typeface="Comic Sans MS" panose="030F0702030302020204" pitchFamily="66" charset="0"/>
              </a:rPr>
              <a:t>Nogavico daj v višji kozarec in vanjo natrosi riž.</a:t>
            </a:r>
            <a:endParaRPr lang="sl-SI" sz="2800" dirty="0">
              <a:latin typeface="Comic Sans MS" panose="030F0702030302020204" pitchFamily="66" charset="0"/>
            </a:endParaRPr>
          </a:p>
        </p:txBody>
      </p:sp>
    </p:spTree>
    <p:extLst>
      <p:ext uri="{BB962C8B-B14F-4D97-AF65-F5344CB8AC3E}">
        <p14:creationId xmlns:p14="http://schemas.microsoft.com/office/powerpoint/2010/main" val="22674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0" y="1853647"/>
            <a:ext cx="3291840" cy="4402836"/>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741" y="1853647"/>
            <a:ext cx="3262060" cy="4349413"/>
          </a:xfrm>
          <a:prstGeom prst="rect">
            <a:avLst/>
          </a:prstGeom>
        </p:spPr>
      </p:pic>
      <p:sp>
        <p:nvSpPr>
          <p:cNvPr id="4" name="PoljeZBesedilom 3"/>
          <p:cNvSpPr txBox="1"/>
          <p:nvPr/>
        </p:nvSpPr>
        <p:spPr>
          <a:xfrm>
            <a:off x="673331" y="894080"/>
            <a:ext cx="8161372" cy="523220"/>
          </a:xfrm>
          <a:prstGeom prst="rect">
            <a:avLst/>
          </a:prstGeom>
          <a:noFill/>
        </p:spPr>
        <p:txBody>
          <a:bodyPr wrap="square" rtlCol="0">
            <a:spAutoFit/>
          </a:bodyPr>
          <a:lstStyle/>
          <a:p>
            <a:r>
              <a:rPr lang="sl-SI" sz="2800" dirty="0" smtClean="0">
                <a:latin typeface="Comic Sans MS" panose="030F0702030302020204" pitchFamily="66" charset="0"/>
              </a:rPr>
              <a:t>Na vrhu močno zaveži z gumico</a:t>
            </a:r>
            <a:r>
              <a:rPr lang="sl-SI" dirty="0" smtClean="0"/>
              <a:t>. </a:t>
            </a:r>
            <a:endParaRPr lang="sl-SI" dirty="0"/>
          </a:p>
        </p:txBody>
      </p:sp>
    </p:spTree>
    <p:extLst>
      <p:ext uri="{BB962C8B-B14F-4D97-AF65-F5344CB8AC3E}">
        <p14:creationId xmlns:p14="http://schemas.microsoft.com/office/powerpoint/2010/main" val="102957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010" y="2011680"/>
            <a:ext cx="3230880" cy="4307840"/>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663" y="2011680"/>
            <a:ext cx="3170890" cy="4226560"/>
          </a:xfrm>
          <a:prstGeom prst="rect">
            <a:avLst/>
          </a:prstGeom>
        </p:spPr>
      </p:pic>
      <p:pic>
        <p:nvPicPr>
          <p:cNvPr id="4" name="Slik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5326" y="2011680"/>
            <a:ext cx="3230880" cy="4307840"/>
          </a:xfrm>
          <a:prstGeom prst="rect">
            <a:avLst/>
          </a:prstGeom>
        </p:spPr>
      </p:pic>
      <p:sp>
        <p:nvSpPr>
          <p:cNvPr id="5" name="PoljeZBesedilom 4"/>
          <p:cNvSpPr txBox="1"/>
          <p:nvPr/>
        </p:nvSpPr>
        <p:spPr>
          <a:xfrm>
            <a:off x="881019" y="721360"/>
            <a:ext cx="7949612" cy="523220"/>
          </a:xfrm>
          <a:prstGeom prst="rect">
            <a:avLst/>
          </a:prstGeom>
          <a:noFill/>
        </p:spPr>
        <p:txBody>
          <a:bodyPr wrap="none" rtlCol="0">
            <a:spAutoFit/>
          </a:bodyPr>
          <a:lstStyle/>
          <a:p>
            <a:r>
              <a:rPr lang="sl-SI" sz="2800" dirty="0" smtClean="0">
                <a:latin typeface="Comic Sans MS" panose="030F0702030302020204" pitchFamily="66" charset="0"/>
              </a:rPr>
              <a:t>Za oblikovanje glave potrebuješ še eno gumico</a:t>
            </a:r>
            <a:r>
              <a:rPr lang="sl-SI" dirty="0" smtClean="0"/>
              <a:t>.</a:t>
            </a:r>
            <a:endParaRPr lang="sl-SI" dirty="0"/>
          </a:p>
        </p:txBody>
      </p:sp>
    </p:spTree>
    <p:extLst>
      <p:ext uri="{BB962C8B-B14F-4D97-AF65-F5344CB8AC3E}">
        <p14:creationId xmlns:p14="http://schemas.microsoft.com/office/powerpoint/2010/main" val="5542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TotalTime>
  <Words>582</Words>
  <Application>Microsoft Office PowerPoint</Application>
  <PresentationFormat>Po meri</PresentationFormat>
  <Paragraphs>98</Paragraphs>
  <Slides>17</Slides>
  <Notes>0</Notes>
  <HiddenSlides>0</HiddenSlides>
  <MMClips>0</MMClips>
  <ScaleCrop>false</ScaleCrop>
  <HeadingPairs>
    <vt:vector size="4" baseType="variant">
      <vt:variant>
        <vt:lpstr>Tema</vt:lpstr>
      </vt:variant>
      <vt:variant>
        <vt:i4>1</vt:i4>
      </vt:variant>
      <vt:variant>
        <vt:lpstr>Naslovi diapozitivov</vt:lpstr>
      </vt:variant>
      <vt:variant>
        <vt:i4>17</vt:i4>
      </vt:variant>
    </vt:vector>
  </HeadingPairs>
  <TitlesOfParts>
    <vt:vector size="18" baseType="lpstr">
      <vt:lpstr>Officeova tema</vt:lpstr>
      <vt:lpstr>                            Dragi učenci!  </vt:lpstr>
      <vt:lpstr>PowerPointova predstavitev</vt:lpstr>
      <vt:lpstr> Barvanje jajc z naravnimi barvami, kot so to počeli že včasih.</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Viri:</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Brigita Černe</dc:creator>
  <cp:lastModifiedBy>Vanja</cp:lastModifiedBy>
  <cp:revision>59</cp:revision>
  <dcterms:created xsi:type="dcterms:W3CDTF">2020-04-03T17:15:56Z</dcterms:created>
  <dcterms:modified xsi:type="dcterms:W3CDTF">2020-04-09T07:55:10Z</dcterms:modified>
</cp:coreProperties>
</file>