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B733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4680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539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243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976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347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3574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873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5881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82311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2951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5111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95A0F-EAA2-44FE-B151-20786E42881D}" type="datetimeFigureOut">
              <a:rPr lang="sl-SI" smtClean="0"/>
              <a:t>6. 04. 2020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16C81-DF19-4EF3-9BBE-5E5B4314322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100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jeZBesedilom 3"/>
          <p:cNvSpPr txBox="1"/>
          <p:nvPr/>
        </p:nvSpPr>
        <p:spPr>
          <a:xfrm>
            <a:off x="3737725" y="2708920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4800" b="1" dirty="0" smtClean="0">
                <a:solidFill>
                  <a:schemeClr val="tx2">
                    <a:lumMod val="75000"/>
                  </a:schemeClr>
                </a:solidFill>
              </a:rPr>
              <a:t>ŠPORT</a:t>
            </a:r>
            <a:endParaRPr lang="sl-SI" sz="4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" name="PoljeZBesedilom 4"/>
          <p:cNvSpPr txBox="1"/>
          <p:nvPr/>
        </p:nvSpPr>
        <p:spPr>
          <a:xfrm>
            <a:off x="5831632" y="6271204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b="1" dirty="0" smtClean="0">
                <a:solidFill>
                  <a:srgbClr val="92D050"/>
                </a:solidFill>
              </a:rPr>
              <a:t>torek, 7. </a:t>
            </a:r>
            <a:r>
              <a:rPr lang="sl-SI" sz="2400" b="1" dirty="0">
                <a:solidFill>
                  <a:srgbClr val="92D050"/>
                </a:solidFill>
              </a:rPr>
              <a:t>4</a:t>
            </a:r>
            <a:r>
              <a:rPr lang="sl-SI" sz="2400" b="1" dirty="0" smtClean="0">
                <a:solidFill>
                  <a:srgbClr val="92D050"/>
                </a:solidFill>
              </a:rPr>
              <a:t>. 2020</a:t>
            </a:r>
            <a:endParaRPr lang="sl-SI" sz="2400" b="1" dirty="0">
              <a:solidFill>
                <a:srgbClr val="92D050"/>
              </a:solidFill>
            </a:endParaRPr>
          </a:p>
        </p:txBody>
      </p:sp>
      <p:sp>
        <p:nvSpPr>
          <p:cNvPr id="3" name="PoljeZBesedilom 2"/>
          <p:cNvSpPr txBox="1"/>
          <p:nvPr/>
        </p:nvSpPr>
        <p:spPr>
          <a:xfrm>
            <a:off x="3203848" y="2708920"/>
            <a:ext cx="324036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8000" b="1" dirty="0" smtClean="0">
                <a:solidFill>
                  <a:srgbClr val="92D050"/>
                </a:solidFill>
              </a:rPr>
              <a:t>ŠPORT</a:t>
            </a:r>
            <a:endParaRPr lang="sl-SI" sz="8000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b="1" dirty="0" smtClean="0">
                <a:solidFill>
                  <a:srgbClr val="92D050"/>
                </a:solidFill>
              </a:rPr>
              <a:t>VAJE ZA IZBOLJŠANJE HITROSTI ODZIVANJA</a:t>
            </a:r>
            <a:endParaRPr lang="sl-SI" b="1" dirty="0">
              <a:solidFill>
                <a:srgbClr val="92D05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4000" b="1" dirty="0" smtClean="0">
              <a:solidFill>
                <a:srgbClr val="FF00FF"/>
              </a:solidFill>
            </a:endParaRPr>
          </a:p>
          <a:p>
            <a:pPr marL="0" indent="0">
              <a:buNone/>
            </a:pPr>
            <a:r>
              <a:rPr lang="pl-PL" sz="4000" b="1" dirty="0" smtClean="0">
                <a:solidFill>
                  <a:srgbClr val="FF00FF"/>
                </a:solidFill>
              </a:rPr>
              <a:t>Ogrevanje</a:t>
            </a:r>
            <a:endParaRPr lang="pl-PL" sz="4000" b="1" dirty="0" smtClean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r>
              <a:rPr lang="pl-PL" sz="2400" dirty="0" smtClean="0"/>
              <a:t>Menjavanje teka na mestu in hoje;   </a:t>
            </a:r>
          </a:p>
          <a:p>
            <a:pPr marL="0" indent="0">
              <a:buNone/>
            </a:pPr>
            <a:endParaRPr lang="sl-SI" sz="2400" dirty="0" smtClean="0">
              <a:ea typeface="SimSun"/>
              <a:cs typeface="Times New Roman"/>
            </a:endParaRPr>
          </a:p>
          <a:p>
            <a:pPr marL="0" indent="0">
              <a:buNone/>
            </a:pPr>
            <a:r>
              <a:rPr lang="sl-SI" sz="2400" dirty="0" smtClean="0">
                <a:ea typeface="SimSun"/>
                <a:cs typeface="Times New Roman"/>
              </a:rPr>
              <a:t>2  minuti teka,  2 minuti hoje       </a:t>
            </a:r>
            <a:r>
              <a:rPr lang="sl-SI" sz="2400" dirty="0" smtClean="0">
                <a:solidFill>
                  <a:srgbClr val="FF00FF"/>
                </a:solidFill>
                <a:ea typeface="SimSun"/>
                <a:cs typeface="Times New Roman"/>
              </a:rPr>
              <a:t>ponovi 3x</a:t>
            </a:r>
          </a:p>
        </p:txBody>
      </p:sp>
    </p:spTree>
    <p:extLst>
      <p:ext uri="{BB962C8B-B14F-4D97-AF65-F5344CB8AC3E}">
        <p14:creationId xmlns:p14="http://schemas.microsoft.com/office/powerpoint/2010/main" val="157097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sl-SI" b="1" dirty="0" smtClean="0">
                <a:solidFill>
                  <a:srgbClr val="FF00FF"/>
                </a:solidFill>
              </a:rPr>
              <a:t>VAJE ZA MOČ</a:t>
            </a:r>
            <a:endParaRPr lang="sl-SI" b="1" dirty="0">
              <a:solidFill>
                <a:srgbClr val="FF00FF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90638"/>
            <a:ext cx="6048672" cy="58802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oljeZBesedilom 4"/>
          <p:cNvSpPr txBox="1"/>
          <p:nvPr/>
        </p:nvSpPr>
        <p:spPr>
          <a:xfrm>
            <a:off x="6476140" y="3861048"/>
            <a:ext cx="23762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400" dirty="0" smtClean="0"/>
              <a:t>Vsako vajo naredi 5x. Nato izvajaj naslednjo. </a:t>
            </a:r>
          </a:p>
          <a:p>
            <a:endParaRPr lang="sl-SI" sz="2400" dirty="0" smtClean="0"/>
          </a:p>
          <a:p>
            <a:r>
              <a:rPr lang="sl-SI" sz="2400" dirty="0" smtClean="0"/>
              <a:t>Ves krog ponovi 2x.</a:t>
            </a:r>
            <a:endParaRPr lang="sl-SI" sz="2400" dirty="0"/>
          </a:p>
        </p:txBody>
      </p:sp>
    </p:spTree>
    <p:extLst>
      <p:ext uri="{BB962C8B-B14F-4D97-AF65-F5344CB8AC3E}">
        <p14:creationId xmlns:p14="http://schemas.microsoft.com/office/powerpoint/2010/main" val="219561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FF"/>
                </a:solidFill>
              </a:rPr>
              <a:t>VAJA IZMIKANJA DLANI</a:t>
            </a:r>
            <a:endParaRPr lang="sl-SI" b="1" dirty="0">
              <a:solidFill>
                <a:srgbClr val="FF00FF"/>
              </a:soli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19748"/>
            <a:ext cx="3698808" cy="2842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10292"/>
            <a:ext cx="3917641" cy="2852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691952" y="5093568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403920" y="4876636"/>
            <a:ext cx="80481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Igro igrata dva igralca v paru. Stojita si nasproti.  Eden ima dlani obrnjene navzgor, drugi nanje položi svoje dlani.  Med dlanmi je toliko prostora, da se lahko spodnji dotika dlani nasprotnika s konicami prstov. Ta, ki ima dlani spodaj, skuša soigralca udariti po prstih  čim večkrat. Soigralec mora svoje roke pravočasno umakniti, da jih ne dobi po prstih.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45601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b="1" dirty="0" smtClean="0">
                <a:solidFill>
                  <a:srgbClr val="FF00FF"/>
                </a:solidFill>
              </a:rPr>
              <a:t>VAJA LOVLJENJA FLOMASTROV</a:t>
            </a:r>
            <a:endParaRPr lang="sl-SI" b="1" dirty="0">
              <a:solidFill>
                <a:srgbClr val="FF00FF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420888"/>
            <a:ext cx="4264929" cy="2660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09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1800" dirty="0" smtClean="0"/>
          </a:p>
          <a:p>
            <a:pPr marL="0" indent="0">
              <a:buNone/>
            </a:pPr>
            <a:r>
              <a:rPr lang="sl-SI" sz="1800" dirty="0" smtClean="0"/>
              <a:t>Na hrbtno stran dlani si postavi najprej 1 flomaster. Ko roko umiriš, vrzi flomaster v zrak in ga ujemi v dlan. Stopnjuj tako, da povečuješ število flomastrov. </a:t>
            </a:r>
          </a:p>
          <a:p>
            <a:pPr marL="0" indent="0">
              <a:buNone/>
            </a:pPr>
            <a:r>
              <a:rPr lang="sl-SI" sz="1800" dirty="0" smtClean="0"/>
              <a:t>Kako ti je šlo?</a:t>
            </a:r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sl-SI" sz="1800" dirty="0" smtClean="0"/>
              <a:t>Sedaj pa hitro na zrak. </a:t>
            </a:r>
            <a:r>
              <a:rPr lang="sl-SI" sz="1800" smtClean="0">
                <a:sym typeface="Wingdings" panose="05000000000000000000" pitchFamily="2" charset="2"/>
              </a:rPr>
              <a:t> </a:t>
            </a:r>
            <a:endParaRPr lang="sl-SI" sz="1800" dirty="0"/>
          </a:p>
        </p:txBody>
      </p:sp>
    </p:spTree>
    <p:extLst>
      <p:ext uri="{BB962C8B-B14F-4D97-AF65-F5344CB8AC3E}">
        <p14:creationId xmlns:p14="http://schemas.microsoft.com/office/powerpoint/2010/main" val="46349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kolic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167</Words>
  <Application>Microsoft Office PowerPoint</Application>
  <PresentationFormat>Diaprojekcija na zaslonu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1" baseType="lpstr">
      <vt:lpstr>SimSun</vt:lpstr>
      <vt:lpstr>Arial</vt:lpstr>
      <vt:lpstr>Calibri</vt:lpstr>
      <vt:lpstr>Times New Roman</vt:lpstr>
      <vt:lpstr>Wingdings</vt:lpstr>
      <vt:lpstr>Officeova tema</vt:lpstr>
      <vt:lpstr>PowerPointova predstavitev</vt:lpstr>
      <vt:lpstr>VAJE ZA IZBOLJŠANJE HITROSTI ODZIVANJA</vt:lpstr>
      <vt:lpstr>VAJE ZA MOČ</vt:lpstr>
      <vt:lpstr>VAJA IZMIKANJA DLANI</vt:lpstr>
      <vt:lpstr>VAJA LOVLJENJA FLOMASTROV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Uporabnik</dc:creator>
  <cp:lastModifiedBy>ROID</cp:lastModifiedBy>
  <cp:revision>23</cp:revision>
  <dcterms:created xsi:type="dcterms:W3CDTF">2020-03-24T21:20:48Z</dcterms:created>
  <dcterms:modified xsi:type="dcterms:W3CDTF">2020-04-06T13:04:21Z</dcterms:modified>
</cp:coreProperties>
</file>