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69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93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871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98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44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064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18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02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4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2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2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56CF-0C7C-44E7-8E5B-4847DC80D97A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20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sl-SI" sz="6600" b="1" dirty="0" smtClean="0">
                <a:solidFill>
                  <a:srgbClr val="0070C0"/>
                </a:solidFill>
              </a:rPr>
              <a:t>            ŠPORT</a:t>
            </a:r>
            <a:endParaRPr lang="sl-SI" sz="6600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5724178"/>
            <a:ext cx="6400800" cy="550912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tx1"/>
                </a:solidFill>
              </a:rPr>
              <a:t>torek, 5. </a:t>
            </a:r>
            <a:r>
              <a:rPr lang="sl-SI" sz="2800" smtClean="0">
                <a:solidFill>
                  <a:schemeClr val="tx1"/>
                </a:solidFill>
              </a:rPr>
              <a:t>5. </a:t>
            </a:r>
            <a:r>
              <a:rPr lang="sl-SI" sz="2800" dirty="0" smtClean="0">
                <a:solidFill>
                  <a:schemeClr val="tx1"/>
                </a:solidFill>
              </a:rPr>
              <a:t>2020</a:t>
            </a: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16832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1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908720"/>
            <a:ext cx="7776864" cy="585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3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GIMNASTIČNE VAJE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000" dirty="0" smtClean="0">
                <a:solidFill>
                  <a:srgbClr val="002060"/>
                </a:solidFill>
                <a:ea typeface="Times New Roman"/>
                <a:cs typeface="Times New Roman"/>
              </a:rPr>
              <a:t>Pojdi ven na zrak pred hišo, na travnik,…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Naredi </a:t>
            </a:r>
            <a:r>
              <a:rPr lang="sl-SI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gimnastične vaje</a:t>
            </a:r>
            <a:r>
              <a:rPr lang="sl-SI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. Vsako vajo ponovi    </a:t>
            </a:r>
            <a:r>
              <a:rPr lang="sl-SI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8x.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glavo v obe smeri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rokami 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Dvigovanje ramen k ušesom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boki v obe smeri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Sonožni poskoki naprej-nazaj, levo-desno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Škarjice</a:t>
            </a:r>
            <a:r>
              <a:rPr lang="sl-SI" dirty="0" smtClean="0">
                <a:solidFill>
                  <a:srgbClr val="0070C0"/>
                </a:solidFill>
                <a:ea typeface="Times New Roman"/>
                <a:cs typeface="Times New Roman"/>
              </a:rPr>
              <a:t> (usedi se na tla, nasloni se na komolce, dvigni noge v zrak in strizi z njimi)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Terbušnjaki</a:t>
            </a: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Izpadni korak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endParaRPr lang="sl-SI" sz="2400" dirty="0" smtClean="0">
              <a:solidFill>
                <a:srgbClr val="0070C0"/>
              </a:solidFill>
              <a:latin typeface="Segoe U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sl-SI" sz="2000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91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IGRE Z ŽOGO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Pomembno je, da si dobro ogret, da ne pride do poškodb.</a:t>
            </a:r>
          </a:p>
          <a:p>
            <a:r>
              <a:rPr lang="sl-SI" dirty="0" smtClean="0"/>
              <a:t>Danes bo športna po lastnih željah.</a:t>
            </a:r>
          </a:p>
          <a:p>
            <a:r>
              <a:rPr lang="sl-SI" dirty="0" smtClean="0"/>
              <a:t>Pomembno je, da uporabiš žogo.</a:t>
            </a:r>
          </a:p>
          <a:p>
            <a:r>
              <a:rPr lang="sl-SI" dirty="0" smtClean="0"/>
              <a:t>Lahko igraš nogomet, košarko, met žogice, med dvema ognjema, odbojka,…</a:t>
            </a:r>
          </a:p>
          <a:p>
            <a:r>
              <a:rPr lang="sl-SI" dirty="0" smtClean="0"/>
              <a:t>Igraj se vsaj 30 minut.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21088"/>
            <a:ext cx="2527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8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130</Words>
  <Application>Microsoft Office PowerPoint</Application>
  <PresentationFormat>Diaprojekcija na zaslonu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Times New Roman</vt:lpstr>
      <vt:lpstr>Officeova tema</vt:lpstr>
      <vt:lpstr>            ŠPORT</vt:lpstr>
      <vt:lpstr>PowerPointova predstavitev</vt:lpstr>
      <vt:lpstr>IGRE Z ŽOGO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ROID</cp:lastModifiedBy>
  <cp:revision>15</cp:revision>
  <dcterms:created xsi:type="dcterms:W3CDTF">2020-03-22T17:59:01Z</dcterms:created>
  <dcterms:modified xsi:type="dcterms:W3CDTF">2020-05-04T12:37:35Z</dcterms:modified>
</cp:coreProperties>
</file>