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sl-SI"/>
              <a:t>Uredite slog naslova matrice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sl-SI"/>
              <a:t>Uredite slog naslova matrice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sl-SI"/>
              <a:t>Kliknite ikono, če želite dodati sliko</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sl-SI"/>
              <a:t>Uredite slog naslova matrice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sl-SI"/>
              <a:t>Uredite slog naslova matrice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sl-SI"/>
              <a:t>Uredite slog naslova matrice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sl-SI"/>
              <a:t>Uredite slog naslova matrice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sl-SI"/>
              <a:t>Uredite slog naslova matrice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sl-SI"/>
              <a:t>Kliknite ikono, če želite dodati sliko</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sl-SI"/>
              <a:t>Kliknite ikono, če želite dodati sliko</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sl-SI"/>
              <a:t>Kliknite ikono, če želite dodati sliko</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sl-SI"/>
              <a:t>Uredite slog naslova matrice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sl-SI"/>
              <a:t>Uredite slog naslova matrice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sl-SI"/>
              <a:t>Uredite slog naslova matrice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1141410" y="3073397"/>
            <a:ext cx="4878391" cy="2717801"/>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6172200" y="3073397"/>
            <a:ext cx="4875210" cy="2717801"/>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sl-SI"/>
              <a:t>Uredite slog naslova matrice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sl-SI"/>
              <a:t>Uredite slog naslova matrice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3/16/2020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a:t>slovenščina</a:t>
            </a:r>
          </a:p>
        </p:txBody>
      </p:sp>
      <p:sp>
        <p:nvSpPr>
          <p:cNvPr id="3" name="Podnaslov 2"/>
          <p:cNvSpPr>
            <a:spLocks noGrp="1"/>
          </p:cNvSpPr>
          <p:nvPr>
            <p:ph type="subTitle" idx="1"/>
          </p:nvPr>
        </p:nvSpPr>
        <p:spPr/>
        <p:txBody>
          <a:bodyPr/>
          <a:lstStyle/>
          <a:p>
            <a:r>
              <a:rPr lang="sl-SI" dirty="0"/>
              <a:t>Kako povzamemo opis rastline?</a:t>
            </a:r>
          </a:p>
        </p:txBody>
      </p:sp>
    </p:spTree>
    <p:extLst>
      <p:ext uri="{BB962C8B-B14F-4D97-AF65-F5344CB8AC3E}">
        <p14:creationId xmlns:p14="http://schemas.microsoft.com/office/powerpoint/2010/main" val="3876925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Pregled za nazaj</a:t>
            </a:r>
          </a:p>
        </p:txBody>
      </p:sp>
      <p:sp>
        <p:nvSpPr>
          <p:cNvPr id="3" name="Označba mesta vsebine 2"/>
          <p:cNvSpPr>
            <a:spLocks noGrp="1"/>
          </p:cNvSpPr>
          <p:nvPr>
            <p:ph idx="1"/>
          </p:nvPr>
        </p:nvSpPr>
        <p:spPr/>
        <p:txBody>
          <a:bodyPr/>
          <a:lstStyle/>
          <a:p>
            <a:r>
              <a:rPr lang="sl-SI" dirty="0"/>
              <a:t>Včeraj si opisal trobentico in si v učbeniku prebral opis sivke. V zvezek si naredil miselni vzorec. </a:t>
            </a:r>
          </a:p>
          <a:p>
            <a:r>
              <a:rPr lang="sl-SI" dirty="0"/>
              <a:t>Danes najprej odpri delovni zvezek na strani 50 in 51. Poglej naloge. Poskusi sam rešiti naloge na straneh 50 in 51. Starše prosi, da skupaj pregledate, če so vse pravilno rešil.</a:t>
            </a:r>
          </a:p>
          <a:p>
            <a:r>
              <a:rPr lang="sl-SI" dirty="0"/>
              <a:t>Ko končaš pa odpri učbenik na strani 82 in 83. Preberi si obe strani.</a:t>
            </a:r>
          </a:p>
        </p:txBody>
      </p:sp>
    </p:spTree>
    <p:extLst>
      <p:ext uri="{BB962C8B-B14F-4D97-AF65-F5344CB8AC3E}">
        <p14:creationId xmlns:p14="http://schemas.microsoft.com/office/powerpoint/2010/main" val="426313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Zapis v zvezek</a:t>
            </a:r>
            <a:br>
              <a:rPr lang="sl-SI" dirty="0"/>
            </a:br>
            <a:r>
              <a:rPr lang="sl-SI" dirty="0"/>
              <a:t>Kako povzamemo opis rastline?</a:t>
            </a:r>
          </a:p>
        </p:txBody>
      </p:sp>
      <p:sp>
        <p:nvSpPr>
          <p:cNvPr id="3" name="Označba mesta vsebine 2"/>
          <p:cNvSpPr>
            <a:spLocks noGrp="1"/>
          </p:cNvSpPr>
          <p:nvPr>
            <p:ph idx="1"/>
          </p:nvPr>
        </p:nvSpPr>
        <p:spPr/>
        <p:txBody>
          <a:bodyPr>
            <a:normAutofit lnSpcReduction="10000"/>
          </a:bodyPr>
          <a:lstStyle/>
          <a:p>
            <a:r>
              <a:rPr lang="sl-SI" dirty="0">
                <a:solidFill>
                  <a:srgbClr val="000000"/>
                </a:solidFill>
                <a:latin typeface="Comic Sans MS" panose="030F0702030302020204" pitchFamily="66" charset="0"/>
              </a:rPr>
              <a:t>Opis rastline lahko povzamemo na dva načina: </a:t>
            </a:r>
          </a:p>
          <a:p>
            <a:r>
              <a:rPr lang="sl-SI" dirty="0">
                <a:solidFill>
                  <a:srgbClr val="000000"/>
                </a:solidFill>
                <a:latin typeface="Comic Sans MS" panose="030F0702030302020204" pitchFamily="66" charset="0"/>
              </a:rPr>
              <a:t>- s preglednico, </a:t>
            </a:r>
          </a:p>
          <a:p>
            <a:r>
              <a:rPr lang="sl-SI" dirty="0">
                <a:solidFill>
                  <a:srgbClr val="000000"/>
                </a:solidFill>
                <a:latin typeface="Comic Sans MS" panose="030F0702030302020204" pitchFamily="66" charset="0"/>
              </a:rPr>
              <a:t>- z miselnim vzorcem. </a:t>
            </a:r>
          </a:p>
          <a:p>
            <a:endParaRPr lang="sl-SI" dirty="0">
              <a:solidFill>
                <a:srgbClr val="000000"/>
              </a:solidFill>
              <a:latin typeface="Comic Sans MS" panose="030F0702030302020204" pitchFamily="66" charset="0"/>
            </a:endParaRPr>
          </a:p>
          <a:p>
            <a:r>
              <a:rPr lang="sl-SI" dirty="0">
                <a:solidFill>
                  <a:srgbClr val="000000"/>
                </a:solidFill>
                <a:latin typeface="Comic Sans MS" panose="030F0702030302020204" pitchFamily="66" charset="0"/>
              </a:rPr>
              <a:t>Najprej razporedimo ključne besede v miselni vzorec ali preglednico, nato pa pripišemo še bistvene podatke. Vedno izhajamo iz besedila.</a:t>
            </a:r>
          </a:p>
        </p:txBody>
      </p:sp>
    </p:spTree>
    <p:extLst>
      <p:ext uri="{BB962C8B-B14F-4D97-AF65-F5344CB8AC3E}">
        <p14:creationId xmlns:p14="http://schemas.microsoft.com/office/powerpoint/2010/main" val="2407071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Naloga</a:t>
            </a:r>
          </a:p>
        </p:txBody>
      </p:sp>
      <p:sp>
        <p:nvSpPr>
          <p:cNvPr id="3" name="Označba mesta vsebine 2"/>
          <p:cNvSpPr>
            <a:spLocks noGrp="1"/>
          </p:cNvSpPr>
          <p:nvPr>
            <p:ph idx="1"/>
          </p:nvPr>
        </p:nvSpPr>
        <p:spPr/>
        <p:txBody>
          <a:bodyPr/>
          <a:lstStyle/>
          <a:p>
            <a:r>
              <a:rPr lang="sl-SI" dirty="0"/>
              <a:t>Svoj opis trobentice povzemi z miselnim vzorcem ali s preglednico.</a:t>
            </a:r>
          </a:p>
          <a:p>
            <a:r>
              <a:rPr lang="sl-SI" dirty="0"/>
              <a:t>V učbeniku na strani 83 je rubrika Zmoreš tudi več! Četrto nalogo naredi doma. Svojemu bratu, sestri, staršu, starim staršem opiši eno rastlino, ki si jo izbereš. Ne smeš povedati katero rastlino boš opisal. Naj jo riše po tvojem opisu. Preveri, če je narisal rastlino, ki si </a:t>
            </a:r>
            <a:r>
              <a:rPr lang="sl-SI"/>
              <a:t>jo opisoval.</a:t>
            </a:r>
            <a:endParaRPr lang="sl-SI" dirty="0"/>
          </a:p>
        </p:txBody>
      </p:sp>
    </p:spTree>
    <p:extLst>
      <p:ext uri="{BB962C8B-B14F-4D97-AF65-F5344CB8AC3E}">
        <p14:creationId xmlns:p14="http://schemas.microsoft.com/office/powerpoint/2010/main" val="38064986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zj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TM04033919[[fn=Vezje]]</Template>
  <TotalTime>19</TotalTime>
  <Words>202</Words>
  <Application>Microsoft Office PowerPoint</Application>
  <PresentationFormat>Širokozaslonsko</PresentationFormat>
  <Paragraphs>15</Paragraphs>
  <Slides>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4</vt:i4>
      </vt:variant>
    </vt:vector>
  </HeadingPairs>
  <TitlesOfParts>
    <vt:vector size="8" baseType="lpstr">
      <vt:lpstr>Arial</vt:lpstr>
      <vt:lpstr>Comic Sans MS</vt:lpstr>
      <vt:lpstr>Tw Cen MT</vt:lpstr>
      <vt:lpstr>Vezje</vt:lpstr>
      <vt:lpstr>slovenščina</vt:lpstr>
      <vt:lpstr>Pregled za nazaj</vt:lpstr>
      <vt:lpstr>Zapis v zvezek Kako povzamemo opis rastline?</vt:lpstr>
      <vt:lpstr>Naloga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slovenščina</dc:title>
  <dc:creator>Andraž Črv Kompara</dc:creator>
  <cp:lastModifiedBy>Uporabnik</cp:lastModifiedBy>
  <cp:revision>3</cp:revision>
  <dcterms:created xsi:type="dcterms:W3CDTF">2020-03-15T07:20:56Z</dcterms:created>
  <dcterms:modified xsi:type="dcterms:W3CDTF">2020-03-16T14:28:58Z</dcterms:modified>
</cp:coreProperties>
</file>