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sl-SI"/>
              <a:t>Uredite slog naslova matrice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da uredite slog podnaslova matrice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3/22/2020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z napiso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sl-SI"/>
              <a:t>Uredite slog naslova matrice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sl-SI"/>
              <a:t>Kliknite ikono, če želite dodati sliko</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sl-SI"/>
              <a:t>Uredite slog naslova matrice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sl-SI"/>
              <a:t>Uredite slog naslova matrice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sl-SI"/>
              <a:t>Uredite slog naslova matrice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olpec">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sl-SI"/>
              <a:t>Uredite slog naslova matrice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3" name="Date Placeholder 2"/>
          <p:cNvSpPr>
            <a:spLocks noGrp="1"/>
          </p:cNvSpPr>
          <p:nvPr>
            <p:ph type="dt" sz="half" idx="10"/>
          </p:nvPr>
        </p:nvSpPr>
        <p:spPr/>
        <p:txBody>
          <a:bodyPr/>
          <a:lstStyle/>
          <a:p>
            <a:fld id="{48A87A34-81AB-432B-8DAE-1953F412C126}" type="datetimeFigureOut">
              <a:rPr lang="en-US" dirty="0"/>
              <a:t>3/22/2020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tolpec s tremi slikami">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sl-SI"/>
              <a:t>Uredite slog naslova matrice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sl-SI"/>
              <a:t>Kliknite ikono, če želite dodati sliko</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sl-SI"/>
              <a:t>Kliknite ikono, če želite dodati sliko</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sl-SI"/>
              <a:t>Kliknite ikono, če želite dodati sliko</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3" name="Date Placeholder 2"/>
          <p:cNvSpPr>
            <a:spLocks noGrp="1"/>
          </p:cNvSpPr>
          <p:nvPr>
            <p:ph type="dt" sz="half" idx="10"/>
          </p:nvPr>
        </p:nvSpPr>
        <p:spPr/>
        <p:txBody>
          <a:bodyPr/>
          <a:lstStyle/>
          <a:p>
            <a:fld id="{48A87A34-81AB-432B-8DAE-1953F412C126}" type="datetimeFigureOut">
              <a:rPr lang="en-US" dirty="0"/>
              <a:t>3/22/2020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Vertical Text Placeholder 2"/>
          <p:cNvSpPr>
            <a:spLocks noGrp="1"/>
          </p:cNvSpPr>
          <p:nvPr>
            <p:ph type="body" orient="vert" idx="1"/>
          </p:nvPr>
        </p:nvSpPr>
        <p:spPr/>
        <p:txBody>
          <a:bodyPr vert="eaVert" ancho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sl-SI"/>
              <a:t>Uredite slog naslova matrice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sl-SI"/>
              <a:t>Uredite slog naslova matrice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48A87A34-81AB-432B-8DAE-1953F412C126}" type="datetimeFigureOut">
              <a:rPr lang="en-US" dirty="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sl-SI"/>
              <a:t>Uredite slog naslova matrice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1141410" y="3073397"/>
            <a:ext cx="4878391" cy="2717801"/>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6172200" y="3073397"/>
            <a:ext cx="4875210" cy="2717801"/>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sl-SI"/>
              <a:t>Uredite slog naslova matrice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sl-SI"/>
              <a:t>Uredite slog naslova matrice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3/22/2020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uciteljska.net/kvizi/HotPot/Opis_predmeta.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a:t>slovenščina</a:t>
            </a:r>
          </a:p>
        </p:txBody>
      </p:sp>
      <p:sp>
        <p:nvSpPr>
          <p:cNvPr id="3" name="Podnaslov 2"/>
          <p:cNvSpPr>
            <a:spLocks noGrp="1"/>
          </p:cNvSpPr>
          <p:nvPr>
            <p:ph type="subTitle" idx="1"/>
          </p:nvPr>
        </p:nvSpPr>
        <p:spPr/>
        <p:txBody>
          <a:bodyPr/>
          <a:lstStyle/>
          <a:p>
            <a:r>
              <a:rPr lang="sl-SI" dirty="0"/>
              <a:t>Opis predmeta</a:t>
            </a:r>
          </a:p>
        </p:txBody>
      </p:sp>
    </p:spTree>
    <p:extLst>
      <p:ext uri="{BB962C8B-B14F-4D97-AF65-F5344CB8AC3E}">
        <p14:creationId xmlns:p14="http://schemas.microsoft.com/office/powerpoint/2010/main" val="2711123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naloga</a:t>
            </a:r>
          </a:p>
        </p:txBody>
      </p:sp>
      <p:sp>
        <p:nvSpPr>
          <p:cNvPr id="3" name="Označba mesta vsebine 2"/>
          <p:cNvSpPr>
            <a:spLocks noGrp="1"/>
          </p:cNvSpPr>
          <p:nvPr>
            <p:ph idx="1"/>
          </p:nvPr>
        </p:nvSpPr>
        <p:spPr/>
        <p:txBody>
          <a:bodyPr/>
          <a:lstStyle/>
          <a:p>
            <a:pPr marL="0" indent="0">
              <a:buNone/>
            </a:pPr>
            <a:r>
              <a:rPr lang="sl-SI" dirty="0"/>
              <a:t>Na spodnji povezavi najdeš zabavno nalogo. Poskusi jo rešiti.</a:t>
            </a:r>
          </a:p>
          <a:p>
            <a:pPr marL="0" indent="0">
              <a:buNone/>
            </a:pPr>
            <a:r>
              <a:rPr lang="sl-SI" dirty="0">
                <a:hlinkClick r:id="rId2"/>
              </a:rPr>
              <a:t>https://uciteljska.net/kvizi/HotPot/Opis_predmeta.htm</a:t>
            </a:r>
            <a:endParaRPr lang="sl-SI" dirty="0"/>
          </a:p>
          <a:p>
            <a:pPr marL="0" indent="0">
              <a:buNone/>
            </a:pPr>
            <a:endParaRPr lang="sl-SI" dirty="0"/>
          </a:p>
          <a:p>
            <a:pPr marL="0" indent="0">
              <a:buNone/>
            </a:pPr>
            <a:r>
              <a:rPr lang="sl-SI" dirty="0"/>
              <a:t>Kako ti je šlo? Je bila naloga težka? </a:t>
            </a:r>
            <a:r>
              <a:rPr lang="sl-SI" dirty="0">
                <a:sym typeface="Wingdings" panose="05000000000000000000" pitchFamily="2" charset="2"/>
              </a:rPr>
              <a:t></a:t>
            </a:r>
            <a:endParaRPr lang="sl-SI" dirty="0"/>
          </a:p>
        </p:txBody>
      </p:sp>
    </p:spTree>
    <p:extLst>
      <p:ext uri="{BB962C8B-B14F-4D97-AF65-F5344CB8AC3E}">
        <p14:creationId xmlns:p14="http://schemas.microsoft.com/office/powerpoint/2010/main" val="579086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Opis predmeta</a:t>
            </a:r>
          </a:p>
        </p:txBody>
      </p:sp>
      <p:sp>
        <p:nvSpPr>
          <p:cNvPr id="3" name="Označba mesta vsebine 2"/>
          <p:cNvSpPr>
            <a:spLocks noGrp="1"/>
          </p:cNvSpPr>
          <p:nvPr>
            <p:ph idx="1"/>
          </p:nvPr>
        </p:nvSpPr>
        <p:spPr/>
        <p:txBody>
          <a:bodyPr>
            <a:normAutofit fontScale="92500" lnSpcReduction="10000"/>
          </a:bodyPr>
          <a:lstStyle/>
          <a:p>
            <a:r>
              <a:rPr lang="sl-SI" dirty="0"/>
              <a:t>Danes bomo spoznali novo poglavje. Kako opišemo predmet?</a:t>
            </a:r>
          </a:p>
          <a:p>
            <a:r>
              <a:rPr lang="sl-SI" dirty="0"/>
              <a:t>Odpri učbenik na strani 86 in 87. Preberi si stran 86. </a:t>
            </a:r>
          </a:p>
          <a:p>
            <a:r>
              <a:rPr lang="sl-SI" dirty="0"/>
              <a:t>V zvezek napiši naslov OPIS PREDMETA</a:t>
            </a:r>
          </a:p>
          <a:p>
            <a:r>
              <a:rPr lang="sl-SI" dirty="0"/>
              <a:t>Prepiši iz učbenika oranžne pravokotnike:</a:t>
            </a:r>
          </a:p>
          <a:p>
            <a:pPr marL="0" indent="0">
              <a:buNone/>
            </a:pPr>
            <a:r>
              <a:rPr lang="sl-SI" dirty="0"/>
              <a:t>- Kaj predstavim v opisu predmeta?</a:t>
            </a:r>
          </a:p>
          <a:p>
            <a:pPr>
              <a:buFontTx/>
              <a:buChar char="-"/>
            </a:pPr>
            <a:r>
              <a:rPr lang="sl-SI" dirty="0"/>
              <a:t>Katere so ključne besede v opisu predmeta?</a:t>
            </a:r>
          </a:p>
          <a:p>
            <a:pPr>
              <a:buFontTx/>
              <a:buChar char="-"/>
            </a:pPr>
            <a:r>
              <a:rPr lang="sl-SI" dirty="0"/>
              <a:t>Kaj je pomembno pri opisu predmeta?</a:t>
            </a:r>
          </a:p>
        </p:txBody>
      </p:sp>
    </p:spTree>
    <p:extLst>
      <p:ext uri="{BB962C8B-B14F-4D97-AF65-F5344CB8AC3E}">
        <p14:creationId xmlns:p14="http://schemas.microsoft.com/office/powerpoint/2010/main" val="731124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naloga</a:t>
            </a:r>
          </a:p>
        </p:txBody>
      </p:sp>
      <p:sp>
        <p:nvSpPr>
          <p:cNvPr id="5" name="Označba mesta vsebine 4"/>
          <p:cNvSpPr>
            <a:spLocks noGrp="1"/>
          </p:cNvSpPr>
          <p:nvPr>
            <p:ph idx="1"/>
          </p:nvPr>
        </p:nvSpPr>
        <p:spPr/>
        <p:txBody>
          <a:bodyPr/>
          <a:lstStyle/>
          <a:p>
            <a:r>
              <a:rPr lang="sl-SI" dirty="0"/>
              <a:t>Preberi prvo nalogo v rubriki ZMOREŠ TUDI VEČ! In jo reši.</a:t>
            </a:r>
          </a:p>
          <a:p>
            <a:r>
              <a:rPr lang="sl-SI" dirty="0"/>
              <a:t>Ker imam rada izzive mi boš danes enega pripravil tudi ti. Izberi si en predmet (iz tvoje sobe, iz kuhinje, iz dnevne sobe, iz garaže, iz delavnice,…). Opiši mi ga, ampak ne napiši naslova oz. ne napiši kater predmet si opisal. Po tvojem opisu bom poskušala ugotoviti, kaj je tvoj predmet. Pisala ti bom nazaj in ti mi boš povedal, če sem imela prav. Dogovorjeno? </a:t>
            </a:r>
          </a:p>
          <a:p>
            <a:r>
              <a:rPr lang="sl-SI" dirty="0"/>
              <a:t>Se že veselim. </a:t>
            </a:r>
            <a:r>
              <a:rPr lang="sl-SI">
                <a:sym typeface="Wingdings" panose="05000000000000000000" pitchFamily="2" charset="2"/>
              </a:rPr>
              <a:t></a:t>
            </a:r>
            <a:endParaRPr lang="sl-SI"/>
          </a:p>
        </p:txBody>
      </p:sp>
    </p:spTree>
    <p:extLst>
      <p:ext uri="{BB962C8B-B14F-4D97-AF65-F5344CB8AC3E}">
        <p14:creationId xmlns:p14="http://schemas.microsoft.com/office/powerpoint/2010/main" val="7990111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zj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TM04033919[[fn=Vezje]]</Template>
  <TotalTime>10</TotalTime>
  <Words>199</Words>
  <Application>Microsoft Office PowerPoint</Application>
  <PresentationFormat>Širokozaslonsko</PresentationFormat>
  <Paragraphs>19</Paragraphs>
  <Slides>4</Slides>
  <Notes>0</Notes>
  <HiddenSlides>0</HiddenSlides>
  <MMClips>0</MMClips>
  <ScaleCrop>false</ScaleCrop>
  <HeadingPairs>
    <vt:vector size="6" baseType="variant">
      <vt:variant>
        <vt:lpstr>Uporabljene pisave</vt:lpstr>
      </vt:variant>
      <vt:variant>
        <vt:i4>2</vt:i4>
      </vt:variant>
      <vt:variant>
        <vt:lpstr>Tema</vt:lpstr>
      </vt:variant>
      <vt:variant>
        <vt:i4>1</vt:i4>
      </vt:variant>
      <vt:variant>
        <vt:lpstr>Naslovi diapozitivov</vt:lpstr>
      </vt:variant>
      <vt:variant>
        <vt:i4>4</vt:i4>
      </vt:variant>
    </vt:vector>
  </HeadingPairs>
  <TitlesOfParts>
    <vt:vector size="7" baseType="lpstr">
      <vt:lpstr>Arial</vt:lpstr>
      <vt:lpstr>Tw Cen MT</vt:lpstr>
      <vt:lpstr>Vezje</vt:lpstr>
      <vt:lpstr>slovenščina</vt:lpstr>
      <vt:lpstr>naloga</vt:lpstr>
      <vt:lpstr>Opis predmeta</vt:lpstr>
      <vt:lpstr>naloga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slovenščina</dc:title>
  <dc:creator>Andraž Črv Kompara</dc:creator>
  <cp:lastModifiedBy>Uporabnik</cp:lastModifiedBy>
  <cp:revision>2</cp:revision>
  <dcterms:created xsi:type="dcterms:W3CDTF">2020-03-21T13:28:54Z</dcterms:created>
  <dcterms:modified xsi:type="dcterms:W3CDTF">2020-03-22T09:36:08Z</dcterms:modified>
</cp:coreProperties>
</file>