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l.wikisource.org/wiki/Kam_pa_kam,_kosovirja%3F/Kosovirja_pri_Kuzm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slovenščina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Svetlana </a:t>
            </a:r>
            <a:r>
              <a:rPr lang="sl-SI" dirty="0" err="1"/>
              <a:t>makarovič</a:t>
            </a:r>
            <a:r>
              <a:rPr lang="sl-SI" dirty="0"/>
              <a:t>: Kam pa kam, </a:t>
            </a:r>
            <a:r>
              <a:rPr lang="sl-SI" dirty="0" err="1"/>
              <a:t>kosovirja</a:t>
            </a:r>
            <a:r>
              <a:rPr lang="sl-SI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3480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Preberi poglavje knjige Kam pa kam </a:t>
            </a:r>
            <a:r>
              <a:rPr lang="sl-SI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Kosovirja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ki ga najdeš na naslednji povezavi.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https://sl.wikisource.org/wiki/Kam_pa_kam,_kosovirja%3F/Kosovirja_pri_Kuzmi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14165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naloga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Napiši avtorja, naslov poglavja, glavne osebe, dogajalni čas in prostor, ter kratko obnovo besedila. </a:t>
            </a:r>
          </a:p>
          <a:p>
            <a:r>
              <a:rPr lang="sl-SI" dirty="0" err="1"/>
              <a:t>Kosivirja</a:t>
            </a:r>
            <a:r>
              <a:rPr lang="sl-SI" dirty="0"/>
              <a:t> lahko, če želiš, tudi ilustriraš.</a:t>
            </a:r>
          </a:p>
        </p:txBody>
      </p:sp>
    </p:spTree>
    <p:extLst>
      <p:ext uri="{BB962C8B-B14F-4D97-AF65-F5344CB8AC3E}">
        <p14:creationId xmlns:p14="http://schemas.microsoft.com/office/powerpoint/2010/main" val="2914843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zj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TM04033919[[fn=Vezje]]</Template>
  <TotalTime>7</TotalTime>
  <Words>79</Words>
  <Application>Microsoft Office PowerPoint</Application>
  <PresentationFormat>Širokozaslonsko</PresentationFormat>
  <Paragraphs>7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Tw Cen MT</vt:lpstr>
      <vt:lpstr>Vezje</vt:lpstr>
      <vt:lpstr>slovenščina</vt:lpstr>
      <vt:lpstr>PowerPointova predstavitev</vt:lpstr>
      <vt:lpstr>naloga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slovenščina</dc:title>
  <dc:creator>Andraž Črv Kompara</dc:creator>
  <cp:lastModifiedBy>Uporabnik</cp:lastModifiedBy>
  <cp:revision>1</cp:revision>
  <dcterms:created xsi:type="dcterms:W3CDTF">2020-03-19T18:19:35Z</dcterms:created>
  <dcterms:modified xsi:type="dcterms:W3CDTF">2020-03-19T18:48:46Z</dcterms:modified>
</cp:coreProperties>
</file>