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godovina.si/leopold-suhodolc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E1E955-2A25-8D4A-B717-F3AC0650A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/>
              <a:t>Slovenščina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A356F0-4D7B-4D4B-80A6-AE41BC62A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Književnost : Leopold suhodolčan </a:t>
            </a:r>
          </a:p>
          <a:p>
            <a:r>
              <a:rPr lang="sl-SI"/>
              <a:t>Kadar se detektivom sanja o krokodil in žirafi</a:t>
            </a:r>
          </a:p>
        </p:txBody>
      </p:sp>
    </p:spTree>
    <p:extLst>
      <p:ext uri="{BB962C8B-B14F-4D97-AF65-F5344CB8AC3E}">
        <p14:creationId xmlns:p14="http://schemas.microsoft.com/office/powerpoint/2010/main" val="81364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1749BA-F2DC-5A43-A919-91DA43B0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Zapis v zvezek :</a:t>
            </a:r>
            <a:br>
              <a:rPr lang="sl-SI"/>
            </a:br>
            <a:r>
              <a:rPr lang="sl-SI"/>
              <a:t>Leopold suhodolčan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4BD296-C56E-9443-8240-80553B1E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/>
              <a:t>Pisal je mladinske pripovedi in igre.</a:t>
            </a:r>
          </a:p>
          <a:p>
            <a:r>
              <a:rPr lang="sl-SI"/>
              <a:t>Bil je ustanovitelj bralne značke.</a:t>
            </a:r>
          </a:p>
          <a:p>
            <a:r>
              <a:rPr lang="sl-SI"/>
              <a:t>Napisal je znane knjige o dogodivščinam Naročnika in Očalnika, pripoved Peter Nos, slikanica Krojaček hlačke.</a:t>
            </a:r>
          </a:p>
          <a:p>
            <a:r>
              <a:rPr lang="sl-SI"/>
              <a:t>Več si preberi na spodnji povezavi: </a:t>
            </a:r>
          </a:p>
          <a:p>
            <a:r>
              <a:rPr lang="sl-SI">
                <a:hlinkClick r:id="rId2"/>
              </a:rPr>
              <a:t>http://zgodovina.si/leopold-suhodolcan/</a:t>
            </a:r>
            <a:endParaRPr lang="sl-SI"/>
          </a:p>
          <a:p>
            <a:r>
              <a:rPr lang="sl-SI"/>
              <a:t>Njegov sin je Primož Suhodolčan. Katero njegovo knjigo poznaš?</a:t>
            </a:r>
          </a:p>
        </p:txBody>
      </p:sp>
    </p:spTree>
    <p:extLst>
      <p:ext uri="{BB962C8B-B14F-4D97-AF65-F5344CB8AC3E}">
        <p14:creationId xmlns:p14="http://schemas.microsoft.com/office/powerpoint/2010/main" val="55265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299991-A152-764B-89A0-5FFF1BC1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Zapis v </a:t>
            </a:r>
            <a:r>
              <a:rPr lang="sl-SI" smtClean="0"/>
              <a:t>zvezek:</a:t>
            </a:r>
            <a:br>
              <a:rPr lang="sl-SI" smtClean="0"/>
            </a:br>
            <a:r>
              <a:rPr lang="sl-SI" smtClean="0"/>
              <a:t>Kadar </a:t>
            </a:r>
            <a:r>
              <a:rPr lang="sl-SI" dirty="0"/>
              <a:t>se detektivom sanja o krokodil in žirafi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12BCEFC-FE66-2B47-BCB5-8288D3E34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303607"/>
            <a:ext cx="9905999" cy="3541714"/>
          </a:xfrm>
        </p:spPr>
        <p:txBody>
          <a:bodyPr/>
          <a:lstStyle/>
          <a:p>
            <a:r>
              <a:rPr lang="sl-SI"/>
              <a:t>Kako nenavaden naslov. Kaj se ti zdi, kakšna bo šele zgodba?</a:t>
            </a:r>
          </a:p>
          <a:p>
            <a:r>
              <a:rPr lang="sl-SI"/>
              <a:t>Odpri berilo na strani 28 in jo hitro preberi.</a:t>
            </a:r>
          </a:p>
          <a:p>
            <a:r>
              <a:rPr lang="sl-SI"/>
              <a:t>Najprej beri tiho samo sebi, potem pa preberi odlomek staršem,brati,sestri…naglas.</a:t>
            </a:r>
          </a:p>
        </p:txBody>
      </p:sp>
    </p:spTree>
    <p:extLst>
      <p:ext uri="{BB962C8B-B14F-4D97-AF65-F5344CB8AC3E}">
        <p14:creationId xmlns:p14="http://schemas.microsoft.com/office/powerpoint/2010/main" val="325006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3C1CA-158E-A942-A0C8-6369597A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Naloge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6F6E3E-8048-BE4C-A4E3-BB2A99EEF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/>
              <a:t>Naloge prepiše v zvezek in reši.</a:t>
            </a:r>
          </a:p>
          <a:p>
            <a:r>
              <a:rPr lang="sl-SI"/>
              <a:t>Kaj sta bila mojstra po poklicu?</a:t>
            </a:r>
          </a:p>
          <a:p>
            <a:r>
              <a:rPr lang="sl-SI"/>
              <a:t>Ali sta sanjala nenavadne sanja? Kaj sta sanjala?</a:t>
            </a:r>
          </a:p>
          <a:p>
            <a:r>
              <a:rPr lang="sl-SI"/>
              <a:t>Kako sta se zjutraj urejala?</a:t>
            </a:r>
          </a:p>
          <a:p>
            <a:r>
              <a:rPr lang="sl-SI"/>
              <a:t>Kaj sta jedla za zajtrk?</a:t>
            </a:r>
          </a:p>
          <a:p>
            <a:r>
              <a:rPr lang="sl-SI"/>
              <a:t>Kako sta preverila ali so vrata zaklenjena?</a:t>
            </a:r>
          </a:p>
          <a:p>
            <a:r>
              <a:rPr lang="sl-SI"/>
              <a:t>Ali si v odlomek opazil poved: Pa sta hkrati glasno pomislila: „Samo skupaj bova kaj opravila.“</a:t>
            </a:r>
          </a:p>
          <a:p>
            <a:r>
              <a:rPr lang="sl-SI"/>
              <a:t>Poišči v besedilu še druge dele, ki kaže na to, da sta Naročnik in Očalnik detektivski par in vse počneta skupaj.</a:t>
            </a:r>
          </a:p>
          <a:p>
            <a:r>
              <a:rPr lang="sl-SI"/>
              <a:t>Na kratko zapiši, kaj počnejo detektivi. Pri tem si pomagaj z besedami : zločin, detektiv, lažni  alibi, dokaz 1, dokaz 2,…</a:t>
            </a:r>
          </a:p>
          <a:p>
            <a:r>
              <a:rPr lang="sl-SI"/>
              <a:t>Nalogo fotografirajo in mi jo prosim pošlji.</a:t>
            </a:r>
          </a:p>
        </p:txBody>
      </p:sp>
    </p:spTree>
    <p:extLst>
      <p:ext uri="{BB962C8B-B14F-4D97-AF65-F5344CB8AC3E}">
        <p14:creationId xmlns:p14="http://schemas.microsoft.com/office/powerpoint/2010/main" val="592203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Vezje</vt:lpstr>
      <vt:lpstr>Slovenščina</vt:lpstr>
      <vt:lpstr>Zapis v zvezek : Leopold suhodolčan</vt:lpstr>
      <vt:lpstr>Zapis v zvezek: Kadar se detektivom sanja o krokodil in žirafi</vt:lpstr>
      <vt:lpstr>Naloge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Neznani uporabnik</dc:creator>
  <cp:lastModifiedBy>ROID</cp:lastModifiedBy>
  <cp:revision>2</cp:revision>
  <dcterms:created xsi:type="dcterms:W3CDTF">2020-04-02T08:01:11Z</dcterms:created>
  <dcterms:modified xsi:type="dcterms:W3CDTF">2020-04-02T13:05:02Z</dcterms:modified>
</cp:coreProperties>
</file>