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14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F6E5964A-3046-40E9-8E2B-61EADDB794AC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56FCBAA-B353-4242-B2CB-06DEAB6F63F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855593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964A-3046-40E9-8E2B-61EADDB794AC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CBAA-B353-4242-B2CB-06DEAB6F63F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05803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964A-3046-40E9-8E2B-61EADDB794AC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CBAA-B353-4242-B2CB-06DEAB6F63F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9237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964A-3046-40E9-8E2B-61EADDB794AC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CBAA-B353-4242-B2CB-06DEAB6F63F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05408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6E5964A-3046-40E9-8E2B-61EADDB794AC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656FCBAA-B353-4242-B2CB-06DEAB6F63F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40673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964A-3046-40E9-8E2B-61EADDB794AC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CBAA-B353-4242-B2CB-06DEAB6F63F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46301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964A-3046-40E9-8E2B-61EADDB794AC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CBAA-B353-4242-B2CB-06DEAB6F63F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82748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964A-3046-40E9-8E2B-61EADDB794AC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CBAA-B353-4242-B2CB-06DEAB6F63F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37055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964A-3046-40E9-8E2B-61EADDB794AC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CBAA-B353-4242-B2CB-06DEAB6F63F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27750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964A-3046-40E9-8E2B-61EADDB794AC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sl-SI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6FCBAA-B353-4242-B2CB-06DEAB6F63F1}" type="slidenum">
              <a:rPr lang="sl-SI" smtClean="0"/>
              <a:t>‹#›</a:t>
            </a:fld>
            <a:endParaRPr lang="sl-SI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93496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F6E5964A-3046-40E9-8E2B-61EADDB794AC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6FCBAA-B353-4242-B2CB-06DEAB6F63F1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5644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E5964A-3046-40E9-8E2B-61EADDB794AC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56FCBAA-B353-4242-B2CB-06DEAB6F63F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6083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Novica</a:t>
            </a:r>
          </a:p>
        </p:txBody>
      </p:sp>
    </p:spTree>
    <p:extLst>
      <p:ext uri="{BB962C8B-B14F-4D97-AF65-F5344CB8AC3E}">
        <p14:creationId xmlns:p14="http://schemas.microsoft.com/office/powerpoint/2010/main" val="370265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/>
              <a:t>Kaj je novica?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Novica je kratko besedilo o zanimivem dogodku. </a:t>
            </a:r>
          </a:p>
          <a:p>
            <a:pPr marL="0" indent="0">
              <a:buNone/>
            </a:pPr>
            <a:r>
              <a:rPr lang="sl-SI" dirty="0"/>
              <a:t>Lahko je govorjena ali zapisana. 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V njej izvemo: </a:t>
            </a:r>
          </a:p>
          <a:p>
            <a:r>
              <a:rPr lang="sl-SI" dirty="0"/>
              <a:t>kaj se je zgodilo, </a:t>
            </a:r>
          </a:p>
          <a:p>
            <a:r>
              <a:rPr lang="sl-SI" dirty="0"/>
              <a:t>kje in kdaj se je zgodilo,</a:t>
            </a:r>
          </a:p>
          <a:p>
            <a:r>
              <a:rPr lang="sl-SI" dirty="0"/>
              <a:t>kdo je bil pri dogodku udeležen, </a:t>
            </a:r>
          </a:p>
          <a:p>
            <a:r>
              <a:rPr lang="sl-SI" dirty="0"/>
              <a:t>lahko pa tudi, zakaj je do dogodka prišlo.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50557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l-SI" dirty="0"/>
              <a:t>Kaj je značilno za zapisno novico?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Zapisana novica ima: </a:t>
            </a:r>
          </a:p>
          <a:p>
            <a:r>
              <a:rPr lang="sl-SI" dirty="0"/>
              <a:t>naslov, lahko pa tudi podnaslov,</a:t>
            </a:r>
          </a:p>
          <a:p>
            <a:r>
              <a:rPr lang="sl-SI" dirty="0"/>
              <a:t>ime in priimek novinarja (pogosto samo z začetnicama),</a:t>
            </a:r>
          </a:p>
          <a:p>
            <a:r>
              <a:rPr lang="sl-SI" dirty="0"/>
              <a:t>lahko je dodana še fotografija. </a:t>
            </a:r>
          </a:p>
          <a:p>
            <a:endParaRPr lang="sl-SI" dirty="0"/>
          </a:p>
          <a:p>
            <a:pPr marL="0" indent="0">
              <a:buNone/>
            </a:pPr>
            <a:r>
              <a:rPr lang="sl-SI" dirty="0"/>
              <a:t>Časopisne novice so po navadi razvrščene v rubrike, npr.: ŠPORT, KULTURA, GOSPODARSTVO, POLITIKA, ČRNA KRONIKA, AKTUALNO. </a:t>
            </a:r>
          </a:p>
          <a:p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392" y="2014194"/>
            <a:ext cx="5838608" cy="3837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672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l-SI" dirty="0"/>
              <a:t>Kje lahko poslušamo govorjene novice in kje lahko beremo zapisane novice?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l-SI" dirty="0"/>
          </a:p>
          <a:p>
            <a:endParaRPr lang="sl-SI" dirty="0"/>
          </a:p>
          <a:p>
            <a:r>
              <a:rPr lang="sl-SI" dirty="0"/>
              <a:t>Govorjene novice poslušamo (in gledamo) po radiu, televiziji in na spletu.</a:t>
            </a:r>
          </a:p>
          <a:p>
            <a:endParaRPr lang="sl-SI" dirty="0"/>
          </a:p>
          <a:p>
            <a:r>
              <a:rPr lang="sl-SI" dirty="0"/>
              <a:t>Zapisane beremo v časopisih, na teletekstu in spletnih straneh. </a:t>
            </a:r>
          </a:p>
          <a:p>
            <a:endParaRPr lang="sl-SI" dirty="0"/>
          </a:p>
          <a:p>
            <a:r>
              <a:rPr lang="sl-SI" dirty="0"/>
              <a:t>Novice pripravljajo novinarji. </a:t>
            </a:r>
          </a:p>
        </p:txBody>
      </p:sp>
    </p:spTree>
    <p:extLst>
      <p:ext uri="{BB962C8B-B14F-4D97-AF65-F5344CB8AC3E}">
        <p14:creationId xmlns:p14="http://schemas.microsoft.com/office/powerpoint/2010/main" val="32491413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lo">
  <a:themeElements>
    <a:clrScheme name="Milo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Milo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il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Milo</Template>
  <TotalTime>28</TotalTime>
  <Words>152</Words>
  <Application>Microsoft Office PowerPoint</Application>
  <PresentationFormat>Širokozaslonsko</PresentationFormat>
  <Paragraphs>25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7" baseType="lpstr">
      <vt:lpstr>Century Gothic</vt:lpstr>
      <vt:lpstr>Garamond</vt:lpstr>
      <vt:lpstr>Milo</vt:lpstr>
      <vt:lpstr>Novica</vt:lpstr>
      <vt:lpstr>Kaj je novica?</vt:lpstr>
      <vt:lpstr>Kaj je značilno za zapisno novico?</vt:lpstr>
      <vt:lpstr>Kje lahko poslušamo govorjene novice in kje lahko beremo zapisane novice?</vt:lpstr>
    </vt:vector>
  </TitlesOfParts>
  <Company>MIZS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Novica</dc:title>
  <dc:creator>Uporabnik</dc:creator>
  <cp:lastModifiedBy>Uporabnik</cp:lastModifiedBy>
  <cp:revision>3</cp:revision>
  <dcterms:created xsi:type="dcterms:W3CDTF">2020-03-30T08:10:41Z</dcterms:created>
  <dcterms:modified xsi:type="dcterms:W3CDTF">2020-03-30T10:50:10Z</dcterms:modified>
</cp:coreProperties>
</file>