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eN9_K1xrW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Naravoslovje in  tehnika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Materinski dan</a:t>
            </a:r>
          </a:p>
        </p:txBody>
      </p:sp>
    </p:spTree>
    <p:extLst>
      <p:ext uri="{BB962C8B-B14F-4D97-AF65-F5344CB8AC3E}">
        <p14:creationId xmlns:p14="http://schemas.microsoft.com/office/powerpoint/2010/main" val="295488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izdelek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Danes je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materinski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dan</a:t>
            </a:r>
            <a:r>
              <a:rPr lang="sl-SI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.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endParaRPr lang="sl-SI" sz="2400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Naredi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mami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vrtnico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ali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več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,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povabi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k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delu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tudi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tata</a:t>
            </a:r>
            <a:r>
              <a:rPr lang="sl-SI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, brata, sestro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,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skupaj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naredit</a:t>
            </a:r>
            <a:r>
              <a:rPr lang="sl-SI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e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pomladno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dekoracijo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. </a:t>
            </a:r>
            <a:endParaRPr lang="sl-SI" sz="2400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Imejte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se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lepo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ob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druženju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in </a:t>
            </a:r>
            <a:r>
              <a:rPr lang="en-US" sz="2400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ustvarjanju</a:t>
            </a:r>
            <a:r>
              <a:rPr lang="en-US" sz="2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.</a:t>
            </a:r>
            <a:endParaRPr lang="sl-SI" sz="2400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709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vrtnica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8793" y="2133441"/>
            <a:ext cx="3596149" cy="359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posnetku si poglej postopek izdelave.</a:t>
            </a:r>
          </a:p>
          <a:p>
            <a:pPr lvl="0"/>
            <a:r>
              <a:rPr lang="sl-SI" dirty="0">
                <a:solidFill>
                  <a:prstClr val="black"/>
                </a:solidFill>
              </a:rPr>
              <a:t>Super enostavne vrtnice iz katerih lahko ustvarimo različne dekoracije ali pa ustvarimo ličen šopek.</a:t>
            </a:r>
            <a:endParaRPr lang="sl-SI" dirty="0"/>
          </a:p>
          <a:p>
            <a:r>
              <a:rPr lang="sl-SI" dirty="0">
                <a:hlinkClick r:id="rId2"/>
              </a:rPr>
              <a:t>https://www.youtube.com/watch?v=SeN9_K1xrWQ</a:t>
            </a:r>
            <a:r>
              <a:rPr lang="sl-SI" dirty="0"/>
              <a:t> </a:t>
            </a:r>
          </a:p>
          <a:p>
            <a:r>
              <a:rPr lang="sl-SI" dirty="0"/>
              <a:t>1. Nariši spiralo na papir (10cm x 10 cm)</a:t>
            </a:r>
          </a:p>
          <a:p>
            <a:r>
              <a:rPr lang="sl-SI" dirty="0"/>
              <a:t>2. Izreži spiralo po liniji</a:t>
            </a:r>
          </a:p>
          <a:p>
            <a:r>
              <a:rPr lang="sl-SI" dirty="0"/>
              <a:t>3. Zvij papir (začni na zunanji strani spirale proti notranji in zavijaj dokler ne prideš do konca).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01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pesem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Mami napiši na list papirja pesem.</a:t>
            </a:r>
          </a:p>
          <a:p>
            <a:pPr fontAlgn="base"/>
            <a:r>
              <a:rPr lang="sl-SI" b="1" i="1" dirty="0"/>
              <a:t>Tone Pavček: Mama je ena sama</a:t>
            </a:r>
            <a:endParaRPr lang="sl-SI" dirty="0"/>
          </a:p>
          <a:p>
            <a:pPr marL="0" indent="0" fontAlgn="base">
              <a:buNone/>
            </a:pPr>
            <a:r>
              <a:rPr lang="sl-SI" dirty="0"/>
              <a:t>Mama je ena sama,</a:t>
            </a:r>
            <a:br>
              <a:rPr lang="sl-SI" dirty="0"/>
            </a:br>
            <a:r>
              <a:rPr lang="sl-SI" dirty="0"/>
              <a:t>prva radost je mama,</a:t>
            </a:r>
            <a:br>
              <a:rPr lang="sl-SI" dirty="0"/>
            </a:br>
            <a:r>
              <a:rPr lang="sl-SI" dirty="0"/>
              <a:t>prvi spev nina-</a:t>
            </a:r>
            <a:r>
              <a:rPr lang="sl-SI" dirty="0" err="1"/>
              <a:t>nana</a:t>
            </a:r>
            <a:r>
              <a:rPr lang="sl-SI" dirty="0"/>
              <a:t>,</a:t>
            </a:r>
            <a:br>
              <a:rPr lang="sl-SI" dirty="0"/>
            </a:br>
            <a:r>
              <a:rPr lang="sl-SI" dirty="0"/>
              <a:t>prva beseda: mama!</a:t>
            </a:r>
          </a:p>
          <a:p>
            <a:pPr marL="0" indent="0" fontAlgn="base">
              <a:buNone/>
            </a:pPr>
            <a:r>
              <a:rPr lang="sl-SI" dirty="0"/>
              <a:t>Dajmo vse rože mami,</a:t>
            </a:r>
            <a:br>
              <a:rPr lang="sl-SI" dirty="0"/>
            </a:br>
            <a:r>
              <a:rPr lang="sl-SI" dirty="0"/>
              <a:t>dajmo vsa sonca mami,</a:t>
            </a:r>
            <a:br>
              <a:rPr lang="sl-SI" dirty="0"/>
            </a:br>
            <a:r>
              <a:rPr lang="sl-SI" dirty="0"/>
              <a:t>pesem, ki v nas se drami,</a:t>
            </a:r>
            <a:br>
              <a:rPr lang="sl-SI" dirty="0"/>
            </a:br>
            <a:r>
              <a:rPr lang="sl-SI" dirty="0"/>
              <a:t>dajmo, zapojmo mami:</a:t>
            </a:r>
          </a:p>
          <a:p>
            <a:pPr marL="0" indent="0" fontAlgn="base">
              <a:buNone/>
            </a:pPr>
            <a:r>
              <a:rPr lang="sl-SI" dirty="0"/>
              <a:t>naj ne ostane brez mame</a:t>
            </a:r>
            <a:br>
              <a:rPr lang="sl-SI" dirty="0"/>
            </a:br>
            <a:r>
              <a:rPr lang="sl-SI" dirty="0"/>
              <a:t>nihče na širnem svetu,</a:t>
            </a:r>
            <a:br>
              <a:rPr lang="sl-SI" dirty="0"/>
            </a:br>
            <a:r>
              <a:rPr lang="sl-SI" dirty="0"/>
              <a:t>naj žive naše mame,</a:t>
            </a:r>
            <a:br>
              <a:rPr lang="sl-SI" dirty="0"/>
            </a:br>
            <a:r>
              <a:rPr lang="sl-SI" dirty="0"/>
              <a:t>mame – najlepše na svetu!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73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Papir zvij v rolico in jo zaveži z lepim trakcem. Podari ji še šopek vrtnic, ki si jih izdelal. </a:t>
            </a:r>
          </a:p>
          <a:p>
            <a:r>
              <a:rPr lang="sl-SI" dirty="0"/>
              <a:t>Močno jo stisni in ji povej, da jo imaš neskončno rad. </a:t>
            </a:r>
          </a:p>
          <a:p>
            <a:r>
              <a:rPr lang="sl-SI" dirty="0"/>
              <a:t>Lahko ji spečeš tudi palačinke, da jo malo </a:t>
            </a:r>
            <a:r>
              <a:rPr lang="sl-SI" dirty="0" err="1"/>
              <a:t>pocartaš</a:t>
            </a:r>
            <a:r>
              <a:rPr lang="sl-SI" dirty="0"/>
              <a:t>, zelo jih bo vesela.</a:t>
            </a:r>
          </a:p>
          <a:p>
            <a:r>
              <a:rPr lang="sl-SI" dirty="0"/>
              <a:t>Sploh pa je ne jezit danes, ko praznuje. </a:t>
            </a:r>
            <a:r>
              <a:rPr lang="sl-SI" dirty="0">
                <a:sym typeface="Wingdings" panose="05000000000000000000" pitchFamily="2" charset="2"/>
              </a:rPr>
              <a:t></a:t>
            </a:r>
          </a:p>
          <a:p>
            <a:r>
              <a:rPr lang="sl-SI" dirty="0">
                <a:sym typeface="Wingdings" panose="05000000000000000000" pitchFamily="2" charset="2"/>
              </a:rPr>
              <a:t>Pa lep dan imejte vsi skupaj.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885260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8</TotalTime>
  <Words>274</Words>
  <Application>Microsoft Office PowerPoint</Application>
  <PresentationFormat>Širokozaslonsko</PresentationFormat>
  <Paragraphs>24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Sled pare</vt:lpstr>
      <vt:lpstr>Naravoslovje in  tehnika</vt:lpstr>
      <vt:lpstr>izdelek</vt:lpstr>
      <vt:lpstr>vrtnica</vt:lpstr>
      <vt:lpstr>PowerPointova predstavitev</vt:lpstr>
      <vt:lpstr>pesem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Naravoslovje in  tehnika</dc:title>
  <dc:creator>Andraž Črv Kompara</dc:creator>
  <cp:lastModifiedBy>Uporabnik</cp:lastModifiedBy>
  <cp:revision>1</cp:revision>
  <dcterms:created xsi:type="dcterms:W3CDTF">2020-03-24T06:00:48Z</dcterms:created>
  <dcterms:modified xsi:type="dcterms:W3CDTF">2020-03-24T13:53:56Z</dcterms:modified>
</cp:coreProperties>
</file>