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p-eXlHt_I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1AuHHWHJ9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sDUZ9FX6pw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Naravoslovje in tehnika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418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Prostornino plina lahko spreminjamo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u="sng" dirty="0" smtClean="0"/>
              <a:t>Pline</a:t>
            </a:r>
            <a:r>
              <a:rPr lang="sl-SI" dirty="0" smtClean="0"/>
              <a:t> lahko stiskamo. Pri tem se masa ne spremeni, zmanjša se samo njihova prostornina.</a:t>
            </a:r>
          </a:p>
          <a:p>
            <a:r>
              <a:rPr lang="sl-SI" dirty="0" smtClean="0"/>
              <a:t>Plin </a:t>
            </a:r>
            <a:r>
              <a:rPr lang="sl-SI" u="sng" dirty="0" smtClean="0"/>
              <a:t>dušik</a:t>
            </a:r>
            <a:r>
              <a:rPr lang="sl-SI" dirty="0" smtClean="0"/>
              <a:t> lahko spremenimo tudi v </a:t>
            </a:r>
            <a:r>
              <a:rPr lang="sl-SI" u="sng" dirty="0" smtClean="0"/>
              <a:t>tekočino</a:t>
            </a:r>
            <a:r>
              <a:rPr lang="sl-SI" dirty="0" smtClean="0"/>
              <a:t>. Pri temperaturi -196°C je tekoč.</a:t>
            </a:r>
          </a:p>
          <a:p>
            <a:r>
              <a:rPr lang="sl-SI" dirty="0" smtClean="0"/>
              <a:t>Shranjujemo ga v toplotno izoliranih posodah. Uporablja se kot hladilno sredstvo in v medicinske namene. 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090" y="4020502"/>
            <a:ext cx="2619375" cy="1743075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03025" y="4073236"/>
            <a:ext cx="5253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Nekaj zanimivih poskusov s tekočim dušikom:</a:t>
            </a:r>
          </a:p>
          <a:p>
            <a:r>
              <a:rPr lang="sl-SI" dirty="0">
                <a:hlinkClick r:id="rId3"/>
              </a:rPr>
              <a:t>https://www.youtube.com/watch?v=Xkp-eXlHt_I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8349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Plin </a:t>
            </a:r>
            <a:r>
              <a:rPr lang="sl-SI" u="sng" dirty="0" smtClean="0"/>
              <a:t>ogljikov dioksid </a:t>
            </a:r>
            <a:r>
              <a:rPr lang="sl-SI" dirty="0" smtClean="0"/>
              <a:t>pa je pri temperaturi nižji od -76°C v trdni obliki. Imenujemo ga </a:t>
            </a:r>
            <a:r>
              <a:rPr lang="sl-SI" u="sng" dirty="0" smtClean="0"/>
              <a:t>suhi led</a:t>
            </a:r>
            <a:r>
              <a:rPr lang="sl-SI" dirty="0" smtClean="0"/>
              <a:t>.</a:t>
            </a:r>
          </a:p>
          <a:p>
            <a:r>
              <a:rPr lang="sl-SI" dirty="0" smtClean="0"/>
              <a:t>Uporabljajo ga za hlajenje, gašenje požarov in dekoracije.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21" y="3579408"/>
            <a:ext cx="2143125" cy="2143125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86153" y="3782291"/>
            <a:ext cx="5320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Posnetek o izhlapevanju suhega ledu:</a:t>
            </a:r>
          </a:p>
          <a:p>
            <a:r>
              <a:rPr lang="sl-SI" dirty="0">
                <a:hlinkClick r:id="rId3"/>
              </a:rPr>
              <a:t>https://www.youtube.com/watch?v=21AuHHWHJ9o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442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186" y="2984270"/>
            <a:ext cx="4612804" cy="3455150"/>
          </a:xfrm>
          <a:prstGeom prst="rect">
            <a:avLst/>
          </a:prstGeom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spreminjanjem prostornine plina lahko letimo. </a:t>
            </a:r>
            <a:endParaRPr lang="sl-SI" dirty="0"/>
          </a:p>
          <a:p>
            <a:r>
              <a:rPr lang="sl-SI" dirty="0" smtClean="0"/>
              <a:t>Zrak v notranjosti balona segrevamo. Zrak se širi, balonu se prostornina povečuje. Ker se gostota zraka v balonu manjša, se balon dvigne. </a:t>
            </a:r>
          </a:p>
          <a:p>
            <a:r>
              <a:rPr lang="sl-SI" dirty="0" smtClean="0"/>
              <a:t>Posnetek napihovanja balona: </a:t>
            </a:r>
            <a:r>
              <a:rPr lang="sl-SI" dirty="0">
                <a:hlinkClick r:id="rId3"/>
              </a:rPr>
              <a:t>https://www.youtube.com/watch?v=_</a:t>
            </a:r>
            <a:r>
              <a:rPr lang="sl-SI" dirty="0" smtClean="0">
                <a:hlinkClick r:id="rId3"/>
              </a:rPr>
              <a:t>sDUZ9FX6pw</a:t>
            </a:r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665871409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25</TotalTime>
  <Words>148</Words>
  <Application>Microsoft Office PowerPoint</Application>
  <PresentationFormat>Širokozaslonsko</PresentationFormat>
  <Paragraphs>14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Sled pare</vt:lpstr>
      <vt:lpstr>Naravoslovje in tehnika</vt:lpstr>
      <vt:lpstr>Prostornino plina lahko spreminjamo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Naravoslovje in tehnika</dc:title>
  <dc:creator>Andraž Črv Kompara</dc:creator>
  <cp:lastModifiedBy>ROID</cp:lastModifiedBy>
  <cp:revision>3</cp:revision>
  <dcterms:created xsi:type="dcterms:W3CDTF">2020-05-11T12:45:55Z</dcterms:created>
  <dcterms:modified xsi:type="dcterms:W3CDTF">2020-05-12T10:39:16Z</dcterms:modified>
</cp:coreProperties>
</file>