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matematika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Ponovimo</a:t>
            </a:r>
          </a:p>
        </p:txBody>
      </p:sp>
    </p:spTree>
    <p:extLst>
      <p:ext uri="{BB962C8B-B14F-4D97-AF65-F5344CB8AC3E}">
        <p14:creationId xmlns:p14="http://schemas.microsoft.com/office/powerpoint/2010/main" val="101109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Preverimo, kaj smo se do sedaj naučili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delovnem zvezku od strani 61 do strani 63 so naloge za ponovitev celotnega sklopa.</a:t>
            </a:r>
          </a:p>
          <a:p>
            <a:r>
              <a:rPr lang="sl-SI" dirty="0"/>
              <a:t>Naloge samostojno reši.</a:t>
            </a:r>
          </a:p>
          <a:p>
            <a:r>
              <a:rPr lang="sl-SI" dirty="0"/>
              <a:t>Starši naj ti popravijo. Seštej točke, ki jih dobiš.</a:t>
            </a:r>
          </a:p>
          <a:p>
            <a:r>
              <a:rPr lang="sl-SI" dirty="0"/>
              <a:t>Če imaš pri kateri snovi težave, če česa ne razumeš, če imaš težave pri reševanju,…veš kje me najdeš. Piši mi, pokliči me, naj te ne bo strah, vedno sem ti </a:t>
            </a:r>
            <a:r>
              <a:rPr lang="sl-SI"/>
              <a:t>na voljo.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80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83</Words>
  <Application>Microsoft Office PowerPoint</Application>
  <PresentationFormat>Širokozaslonsko</PresentationFormat>
  <Paragraphs>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matematika</vt:lpstr>
      <vt:lpstr>Preverimo, kaj smo se do sedaj naučili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Uporabnik</cp:lastModifiedBy>
  <cp:revision>1</cp:revision>
  <dcterms:created xsi:type="dcterms:W3CDTF">2020-03-19T18:27:20Z</dcterms:created>
  <dcterms:modified xsi:type="dcterms:W3CDTF">2020-03-19T18:45:01Z</dcterms:modified>
</cp:coreProperties>
</file>