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8Ej4r8wIev8?fbclid=IwAR3FcvojBWPYlmIeb4_en464l-hQJhGdGl0JoGUXOmrTo2QA23W0ba-UQAI" TargetMode="External"/><Relationship Id="rId2" Type="http://schemas.openxmlformats.org/officeDocument/2006/relationships/hyperlink" Target="https://youtu.be/u22rLnd0b78?fbclid=IwAR2vHw_fv_0lh8-Y_ZvNXzvx_PFsU_gTzXqwqpp6o8ZYOwmlu9gaI7neVz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maTEMatika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Deljenje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3630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Danes na urniku sicer ni matematike, ampak smo s snovjo malce v zaostanku, zato boste rešili nekaj vaj, da malo vadite deljenje.</a:t>
            </a:r>
          </a:p>
          <a:p>
            <a:r>
              <a:rPr lang="sl-SI" smtClean="0"/>
              <a:t>Dodatna razlaga:</a:t>
            </a:r>
            <a:endParaRPr lang="sl-SI" dirty="0" smtClean="0"/>
          </a:p>
          <a:p>
            <a:r>
              <a:rPr lang="sl-SI" u="sng" dirty="0">
                <a:hlinkClick r:id="rId2"/>
              </a:rPr>
              <a:t>https://youtu.be/u22rLnd0b78</a:t>
            </a:r>
            <a:endParaRPr lang="sl-SI" dirty="0"/>
          </a:p>
          <a:p>
            <a:r>
              <a:rPr lang="sl-SI" u="sng" dirty="0">
                <a:hlinkClick r:id="rId3"/>
              </a:rPr>
              <a:t>https://youtu.be/8Ej4r8wIev8</a:t>
            </a:r>
            <a:endParaRPr lang="sl-SI" dirty="0"/>
          </a:p>
          <a:p>
            <a:endParaRPr lang="sl-SI" dirty="0" smtClean="0"/>
          </a:p>
          <a:p>
            <a:r>
              <a:rPr lang="sl-SI" dirty="0" smtClean="0"/>
              <a:t>Preberite primer na modri podlagi. Prepišite primer v zvezek.</a:t>
            </a:r>
          </a:p>
          <a:p>
            <a:r>
              <a:rPr lang="sl-SI" dirty="0" smtClean="0"/>
              <a:t>Rešite nalogi 1 in 2 na strani 11.</a:t>
            </a:r>
          </a:p>
          <a:p>
            <a:endParaRPr lang="sl-SI" dirty="0"/>
          </a:p>
          <a:p>
            <a:r>
              <a:rPr lang="sl-SI" dirty="0" smtClean="0"/>
              <a:t>Za vse, ki nimate delovnega zvezka doma je. </a:t>
            </a:r>
          </a:p>
          <a:p>
            <a:r>
              <a:rPr lang="sl-SI" dirty="0" smtClean="0"/>
              <a:t>Naslednji teden bom lahko šla na šolo in se bomo s starši dogovorili, kako lahko delovni zvezek prevzamete.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29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90" y="292417"/>
            <a:ext cx="9796550" cy="465513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Stran iz delovnega zvezka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2180" y="292417"/>
            <a:ext cx="4786052" cy="638140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7050"/>
            <a:ext cx="3790950" cy="3790950"/>
          </a:xfrm>
          <a:prstGeom prst="rect">
            <a:avLst/>
          </a:prstGeom>
        </p:spPr>
      </p:pic>
      <p:sp>
        <p:nvSpPr>
          <p:cNvPr id="6" name="Zaobljen pravokotni oblaček 5"/>
          <p:cNvSpPr/>
          <p:nvPr/>
        </p:nvSpPr>
        <p:spPr>
          <a:xfrm>
            <a:off x="1895475" y="2693324"/>
            <a:ext cx="2211185" cy="190361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Imej lep dan. </a:t>
            </a:r>
            <a:r>
              <a:rPr lang="sl-SI" smtClean="0">
                <a:sym typeface="Wingdings" panose="05000000000000000000" pitchFamily="2" charset="2"/>
              </a:rPr>
              <a:t>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3286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</TotalTime>
  <Words>98</Words>
  <Application>Microsoft Office PowerPoint</Application>
  <PresentationFormat>Širokozaslonsko</PresentationFormat>
  <Paragraphs>15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Tw Cen MT</vt:lpstr>
      <vt:lpstr>Tw Cen MT Condensed</vt:lpstr>
      <vt:lpstr>Wingdings</vt:lpstr>
      <vt:lpstr>Wingdings 3</vt:lpstr>
      <vt:lpstr>Integral</vt:lpstr>
      <vt:lpstr>maTEMatika</vt:lpstr>
      <vt:lpstr>Delovni zvezek</vt:lpstr>
      <vt:lpstr>Stran iz delovnega zvezka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Andraž Črv Kompara</dc:creator>
  <cp:lastModifiedBy>ROID</cp:lastModifiedBy>
  <cp:revision>3</cp:revision>
  <dcterms:created xsi:type="dcterms:W3CDTF">2020-05-12T16:44:22Z</dcterms:created>
  <dcterms:modified xsi:type="dcterms:W3CDTF">2020-05-13T10:00:56Z</dcterms:modified>
</cp:coreProperties>
</file>