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995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 množenje – v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Izračunaj!</a:t>
            </a:r>
          </a:p>
          <a:p>
            <a:r>
              <a:rPr lang="sl-SI" dirty="0" smtClean="0"/>
              <a:t>58 · 45		78 · 36 		 	97 · 74</a:t>
            </a:r>
          </a:p>
          <a:p>
            <a:r>
              <a:rPr lang="sl-SI" dirty="0" smtClean="0"/>
              <a:t>369 · 25 		789 · 15 		135 · 62</a:t>
            </a:r>
          </a:p>
          <a:p>
            <a:r>
              <a:rPr lang="sl-SI" dirty="0" smtClean="0"/>
              <a:t>1425 · 14 		5120 · 28 		3691 · 41</a:t>
            </a:r>
          </a:p>
        </p:txBody>
      </p:sp>
    </p:spTree>
    <p:extLst>
      <p:ext uri="{BB962C8B-B14F-4D97-AF65-F5344CB8AC3E}">
        <p14:creationId xmlns:p14="http://schemas.microsoft.com/office/powerpoint/2010/main" val="153102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Ponovi računanje dela celote, če celoto poznaš.</a:t>
            </a:r>
          </a:p>
          <a:p>
            <a:r>
              <a:rPr lang="sl-SI" dirty="0" smtClean="0"/>
              <a:t>Reši naloge v delovnem zvezku na strani 78.</a:t>
            </a:r>
          </a:p>
          <a:p>
            <a:endParaRPr lang="sl-SI" dirty="0" smtClean="0"/>
          </a:p>
          <a:p>
            <a:r>
              <a:rPr lang="sl-SI" dirty="0" smtClean="0"/>
              <a:t>Ponovi računanje celote, če poznaš en del.</a:t>
            </a:r>
          </a:p>
          <a:p>
            <a:r>
              <a:rPr lang="sl-SI" dirty="0" smtClean="0"/>
              <a:t>Reši naloge v delovnem zvezku na strani </a:t>
            </a:r>
            <a:r>
              <a:rPr lang="sl-SI" smtClean="0"/>
              <a:t>81.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7514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50</Words>
  <Application>Microsoft Office PowerPoint</Application>
  <PresentationFormat>Širokozaslonsko</PresentationFormat>
  <Paragraphs>13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matematika</vt:lpstr>
      <vt:lpstr>Ponovimo množenje – v zvezek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1</cp:revision>
  <dcterms:created xsi:type="dcterms:W3CDTF">2020-04-05T06:24:18Z</dcterms:created>
  <dcterms:modified xsi:type="dcterms:W3CDTF">2020-04-06T13:02:47Z</dcterms:modified>
</cp:coreProperties>
</file>