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8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Več delov celote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41" y="2698728"/>
            <a:ext cx="3790950" cy="3790950"/>
          </a:xfrm>
          <a:prstGeom prst="rect">
            <a:avLst/>
          </a:prstGeom>
        </p:spPr>
      </p:pic>
      <p:sp>
        <p:nvSpPr>
          <p:cNvPr id="5" name="Ovalni oblaček 4"/>
          <p:cNvSpPr/>
          <p:nvPr/>
        </p:nvSpPr>
        <p:spPr>
          <a:xfrm>
            <a:off x="2579716" y="872837"/>
            <a:ext cx="3000895" cy="2261061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Živijo! Kako si?</a:t>
            </a:r>
          </a:p>
          <a:p>
            <a:pPr algn="ctr"/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Danes te bom med poukom matematike spremljala.</a:t>
            </a:r>
          </a:p>
        </p:txBody>
      </p:sp>
      <p:sp>
        <p:nvSpPr>
          <p:cNvPr id="7" name="Ovalni oblaček 6"/>
          <p:cNvSpPr/>
          <p:nvPr/>
        </p:nvSpPr>
        <p:spPr>
          <a:xfrm rot="19603174">
            <a:off x="984474" y="1889810"/>
            <a:ext cx="1277908" cy="1476206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Kar veselo na delo.</a:t>
            </a:r>
            <a:endParaRPr lang="sl-SI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2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 več delov celote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Vsak del lahko razrežeš na več kosov. 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794" y="276640"/>
            <a:ext cx="2541374" cy="25413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r="22982"/>
          <a:stretch/>
        </p:blipFill>
        <p:spPr>
          <a:xfrm>
            <a:off x="3915728" y="2999768"/>
            <a:ext cx="3499226" cy="2238375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2111864" y="5014361"/>
            <a:ext cx="281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tri petine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597833" y="4829695"/>
            <a:ext cx="275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dve petini</a:t>
            </a:r>
            <a:endParaRPr lang="sl-SI" dirty="0"/>
          </a:p>
        </p:txBody>
      </p:sp>
      <p:cxnSp>
        <p:nvCxnSpPr>
          <p:cNvPr id="10" name="Raven puščični povezovalnik 9"/>
          <p:cNvCxnSpPr/>
          <p:nvPr/>
        </p:nvCxnSpPr>
        <p:spPr>
          <a:xfrm flipV="1">
            <a:off x="2793076" y="4472247"/>
            <a:ext cx="939773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H="1" flipV="1">
            <a:off x="7202977" y="4463935"/>
            <a:ext cx="951808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99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385"/>
          <a:stretch/>
        </p:blipFill>
        <p:spPr>
          <a:xfrm>
            <a:off x="2253987" y="1679159"/>
            <a:ext cx="7056268" cy="2402246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90698" y="4838007"/>
            <a:ext cx="137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Zapis z besedo: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385753" y="4838006"/>
            <a:ext cx="1213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dve polovici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206243" y="4838006"/>
            <a:ext cx="1221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dve </a:t>
            </a:r>
          </a:p>
          <a:p>
            <a:pPr algn="ctr"/>
            <a:r>
              <a:rPr lang="sl-SI" dirty="0" smtClean="0"/>
              <a:t>tretjini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035045" y="4838006"/>
            <a:ext cx="1064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tri</a:t>
            </a:r>
          </a:p>
          <a:p>
            <a:pPr algn="ctr"/>
            <a:r>
              <a:rPr lang="sl-SI" dirty="0" smtClean="0"/>
              <a:t>četrtine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7797338" y="4838005"/>
            <a:ext cx="98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šest osmin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404851" y="507076"/>
            <a:ext cx="31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Preriši in prepiši v zvezek.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209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0339" y="500684"/>
            <a:ext cx="3472183" cy="6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2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 si v delovnem zvezku na strani 82 na modri podlagi. V pomoč ti bo pri reševanju nalog.</a:t>
            </a:r>
          </a:p>
          <a:p>
            <a:r>
              <a:rPr lang="sl-SI" dirty="0" smtClean="0"/>
              <a:t>Reši naloge 1, 2 in 3.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050"/>
            <a:ext cx="3790950" cy="3790950"/>
          </a:xfrm>
          <a:prstGeom prst="rect">
            <a:avLst/>
          </a:prstGeom>
        </p:spPr>
      </p:pic>
      <p:sp>
        <p:nvSpPr>
          <p:cNvPr id="6" name="Ovalni oblaček 5"/>
          <p:cNvSpPr/>
          <p:nvPr/>
        </p:nvSpPr>
        <p:spPr>
          <a:xfrm>
            <a:off x="1446414" y="3624349"/>
            <a:ext cx="3025833" cy="1596044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Vem, da ti bo šlo super.</a:t>
            </a:r>
            <a:endParaRPr lang="sl-SI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2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97</Words>
  <Application>Microsoft Office PowerPoint</Application>
  <PresentationFormat>Širokozaslonsko</PresentationFormat>
  <Paragraphs>21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matematika</vt:lpstr>
      <vt:lpstr>Zapis v zvezek: več delov celote</vt:lpstr>
      <vt:lpstr>PowerPointova predstavitev</vt:lpstr>
      <vt:lpstr>PowerPointova predstavitev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2</cp:revision>
  <dcterms:created xsi:type="dcterms:W3CDTF">2020-04-06T16:58:46Z</dcterms:created>
  <dcterms:modified xsi:type="dcterms:W3CDTF">2020-04-07T13:07:12Z</dcterms:modified>
</cp:coreProperties>
</file>