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</a:p>
          <a:p>
            <a:r>
              <a:rPr lang="sl-SI" dirty="0" smtClean="0"/>
              <a:t>Vaje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912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Danes se bomo spomnili kaj smo delali zadnjo uro matematike. </a:t>
            </a:r>
          </a:p>
          <a:p>
            <a:r>
              <a:rPr lang="sl-SI" dirty="0" smtClean="0"/>
              <a:t>Ponovili smo o času, pretvarjanje minut v sekunde, ure v minute…</a:t>
            </a:r>
          </a:p>
          <a:p>
            <a:r>
              <a:rPr lang="sl-SI" dirty="0" smtClean="0"/>
              <a:t>Za ponovitev preberi zadnji zapis v zvezek, tako ti bo lažje šlo reševanje vaj.</a:t>
            </a:r>
          </a:p>
          <a:p>
            <a:r>
              <a:rPr lang="sl-SI" dirty="0" smtClean="0"/>
              <a:t>Ko si vse prebral odpri delovni zvezek na strani 101 in reši vse naloge.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7126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Vaja v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Ponovili bomo pretvarjanje enot za prostornino in čas.</a:t>
            </a:r>
          </a:p>
          <a:p>
            <a:r>
              <a:rPr lang="sl-SI" dirty="0" smtClean="0"/>
              <a:t>Naslednje naloge prepiši in reši v zvezek.</a:t>
            </a:r>
          </a:p>
          <a:p>
            <a:r>
              <a:rPr lang="sl-SI" dirty="0" smtClean="0"/>
              <a:t>1. 500dag =_______kg 	200dag= _________kg		200g=_______dag</a:t>
            </a:r>
          </a:p>
          <a:p>
            <a:r>
              <a:rPr lang="sl-SI" dirty="0" smtClean="0"/>
              <a:t>   3000kg= _______t		30 000kg= ________t		150g= ______dag</a:t>
            </a:r>
          </a:p>
          <a:p>
            <a:endParaRPr lang="sl-SI" dirty="0"/>
          </a:p>
          <a:p>
            <a:r>
              <a:rPr lang="sl-SI" dirty="0" smtClean="0"/>
              <a:t>2. 3h =_________min		4h= _________min		3 dnevi= _______h</a:t>
            </a:r>
          </a:p>
          <a:p>
            <a:r>
              <a:rPr lang="sl-SI" dirty="0"/>
              <a:t> </a:t>
            </a:r>
            <a:r>
              <a:rPr lang="sl-SI" dirty="0" smtClean="0"/>
              <a:t>   120s = ______min		300s =_______min		540min=________h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98325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</TotalTime>
  <Words>87</Words>
  <Application>Microsoft Office PowerPoint</Application>
  <PresentationFormat>Širokozaslonsko</PresentationFormat>
  <Paragraphs>16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matematika</vt:lpstr>
      <vt:lpstr>Delovni zvezek</vt:lpstr>
      <vt:lpstr>Vaja v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ROID</cp:lastModifiedBy>
  <cp:revision>2</cp:revision>
  <dcterms:created xsi:type="dcterms:W3CDTF">2020-05-02T07:54:14Z</dcterms:created>
  <dcterms:modified xsi:type="dcterms:W3CDTF">2020-05-03T08:43:09Z</dcterms:modified>
</cp:coreProperties>
</file>