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20Z35bgs4" TargetMode="External"/><Relationship Id="rId2" Type="http://schemas.openxmlformats.org/officeDocument/2006/relationships/hyperlink" Target="https://www.youtube.com/watch?v=5JHQFb1GuY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matematika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Pisno deljenje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136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Video posnetek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https://www.youtube.com/watch?v=5JHQFb1GuYA</a:t>
            </a:r>
            <a:endParaRPr lang="sl-SI" dirty="0" smtClean="0">
              <a:hlinkClick r:id="rId3"/>
            </a:endParaRPr>
          </a:p>
          <a:p>
            <a:r>
              <a:rPr lang="sl-SI" dirty="0" smtClean="0">
                <a:hlinkClick r:id="rId3"/>
              </a:rPr>
              <a:t>https</a:t>
            </a:r>
            <a:r>
              <a:rPr lang="sl-SI" dirty="0">
                <a:hlinkClick r:id="rId3"/>
              </a:rPr>
              <a:t>://</a:t>
            </a:r>
            <a:r>
              <a:rPr lang="sl-SI" dirty="0" smtClean="0">
                <a:hlinkClick r:id="rId3"/>
              </a:rPr>
              <a:t>www.youtube.com/watch?v=dO20Z35bgs4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498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Delovni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Danes bomo ponovili snov četrtega razreda. </a:t>
            </a:r>
          </a:p>
          <a:p>
            <a:r>
              <a:rPr lang="sl-SI" dirty="0" smtClean="0"/>
              <a:t>Deljenje je zahtevno, zato si morate vzeti čas. Pomembno je, da po izračunu naredimo preizkus in se prepričamo, ali smo zračunali prav.</a:t>
            </a:r>
          </a:p>
          <a:p>
            <a:r>
              <a:rPr lang="sl-SI" dirty="0" smtClean="0"/>
              <a:t>Ponovimo:</a:t>
            </a:r>
          </a:p>
          <a:p>
            <a:endParaRPr lang="sl-SI" dirty="0"/>
          </a:p>
          <a:p>
            <a:r>
              <a:rPr lang="sl-SI" sz="6000" dirty="0" smtClean="0"/>
              <a:t>36 : 6 = 6         </a:t>
            </a:r>
            <a:r>
              <a:rPr lang="sl-SI" sz="2400" dirty="0" smtClean="0"/>
              <a:t>preizkus 6·6 = 36</a:t>
            </a:r>
          </a:p>
          <a:p>
            <a:r>
              <a:rPr lang="sl-SI" dirty="0" smtClean="0"/>
              <a:t>deljenec      delitelj         količnik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5386647" y="4971011"/>
            <a:ext cx="972589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1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80902" y="1729046"/>
            <a:ext cx="9763299" cy="4580313"/>
          </a:xfrm>
        </p:spPr>
        <p:txBody>
          <a:bodyPr/>
          <a:lstStyle/>
          <a:p>
            <a:r>
              <a:rPr lang="sl-SI" dirty="0" smtClean="0"/>
              <a:t>Deljenje se ne izide vedno, včasih imamo tudi ostanek.</a:t>
            </a:r>
          </a:p>
          <a:p>
            <a:r>
              <a:rPr lang="sl-SI" dirty="0" smtClean="0"/>
              <a:t>Primer: </a:t>
            </a:r>
          </a:p>
          <a:p>
            <a:endParaRPr lang="sl-SI" dirty="0" smtClean="0"/>
          </a:p>
          <a:p>
            <a:r>
              <a:rPr lang="sl-SI" sz="2400" dirty="0" smtClean="0">
                <a:solidFill>
                  <a:srgbClr val="7030A0"/>
                </a:solidFill>
              </a:rPr>
              <a:t>13</a:t>
            </a:r>
            <a:r>
              <a:rPr lang="sl-SI" sz="2400" dirty="0" smtClean="0"/>
              <a:t> : </a:t>
            </a:r>
            <a:r>
              <a:rPr lang="sl-SI" sz="2400" dirty="0" smtClean="0">
                <a:solidFill>
                  <a:srgbClr val="00B050"/>
                </a:solidFill>
              </a:rPr>
              <a:t>2 </a:t>
            </a:r>
            <a:r>
              <a:rPr lang="sl-SI" sz="2400" dirty="0" smtClean="0"/>
              <a:t>= ?</a:t>
            </a:r>
            <a:r>
              <a:rPr lang="sl-SI" dirty="0" smtClean="0"/>
              <a:t>,  vprašamo se, kolikokrat gre </a:t>
            </a:r>
            <a:r>
              <a:rPr lang="sl-SI" sz="2400" dirty="0" smtClean="0">
                <a:solidFill>
                  <a:srgbClr val="00B050"/>
                </a:solidFill>
              </a:rPr>
              <a:t>2</a:t>
            </a:r>
            <a:r>
              <a:rPr lang="sl-SI" dirty="0" smtClean="0"/>
              <a:t> v </a:t>
            </a:r>
            <a:r>
              <a:rPr lang="sl-SI" sz="2400" dirty="0" smtClean="0">
                <a:solidFill>
                  <a:srgbClr val="7030A0"/>
                </a:solidFill>
              </a:rPr>
              <a:t>13</a:t>
            </a:r>
            <a:r>
              <a:rPr lang="sl-SI" dirty="0" smtClean="0"/>
              <a:t> – odgovor je </a:t>
            </a:r>
            <a:r>
              <a:rPr lang="sl-SI" sz="2400" dirty="0" smtClean="0">
                <a:solidFill>
                  <a:srgbClr val="C00000"/>
                </a:solidFill>
              </a:rPr>
              <a:t>6</a:t>
            </a:r>
            <a:r>
              <a:rPr lang="sl-SI" dirty="0" smtClean="0"/>
              <a:t>-krat, </a:t>
            </a:r>
          </a:p>
          <a:p>
            <a:r>
              <a:rPr lang="sl-SI" dirty="0" smtClean="0"/>
              <a:t>torej </a:t>
            </a:r>
            <a:r>
              <a:rPr lang="sl-SI" sz="2400" dirty="0" smtClean="0">
                <a:solidFill>
                  <a:srgbClr val="7030A0"/>
                </a:solidFill>
              </a:rPr>
              <a:t>13</a:t>
            </a:r>
            <a:r>
              <a:rPr lang="sl-SI" sz="2400" dirty="0" smtClean="0"/>
              <a:t>:</a:t>
            </a:r>
            <a:r>
              <a:rPr lang="sl-SI" sz="2400" dirty="0" smtClean="0">
                <a:solidFill>
                  <a:srgbClr val="00B050"/>
                </a:solidFill>
              </a:rPr>
              <a:t>2</a:t>
            </a:r>
            <a:r>
              <a:rPr lang="sl-SI" sz="2400" dirty="0" smtClean="0"/>
              <a:t> =</a:t>
            </a:r>
            <a:r>
              <a:rPr lang="sl-SI" sz="2400" dirty="0" smtClean="0">
                <a:solidFill>
                  <a:srgbClr val="C00000"/>
                </a:solidFill>
              </a:rPr>
              <a:t>6</a:t>
            </a:r>
            <a:r>
              <a:rPr lang="sl-SI" dirty="0" smtClean="0"/>
              <a:t>      preizkus - </a:t>
            </a:r>
            <a:r>
              <a:rPr lang="sl-SI" sz="2400" dirty="0" smtClean="0">
                <a:solidFill>
                  <a:srgbClr val="C00000"/>
                </a:solidFill>
              </a:rPr>
              <a:t>6</a:t>
            </a:r>
            <a:r>
              <a:rPr lang="sl-SI" sz="2400" dirty="0" smtClean="0"/>
              <a:t>·</a:t>
            </a:r>
            <a:r>
              <a:rPr lang="sl-SI" sz="2400" dirty="0" smtClean="0">
                <a:solidFill>
                  <a:srgbClr val="00B050"/>
                </a:solidFill>
              </a:rPr>
              <a:t>2</a:t>
            </a:r>
            <a:r>
              <a:rPr lang="sl-SI" sz="2400" dirty="0" smtClean="0"/>
              <a:t>= 12</a:t>
            </a:r>
            <a:r>
              <a:rPr lang="sl-SI" dirty="0" smtClean="0"/>
              <a:t>, razlika do </a:t>
            </a:r>
            <a:r>
              <a:rPr lang="sl-SI" sz="2400" dirty="0" smtClean="0">
                <a:solidFill>
                  <a:srgbClr val="7030A0"/>
                </a:solidFill>
              </a:rPr>
              <a:t>13</a:t>
            </a:r>
            <a:r>
              <a:rPr lang="sl-SI" dirty="0" smtClean="0"/>
              <a:t> je </a:t>
            </a:r>
            <a:r>
              <a:rPr lang="sl-SI" sz="2400" dirty="0" smtClean="0"/>
              <a:t>1</a:t>
            </a:r>
            <a:r>
              <a:rPr lang="sl-SI" dirty="0" smtClean="0"/>
              <a:t>, kar je ostanek.</a:t>
            </a:r>
          </a:p>
          <a:p>
            <a:endParaRPr lang="sl-SI" dirty="0"/>
          </a:p>
          <a:p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2834640" y="3898669"/>
            <a:ext cx="340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1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Delovni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Vzemi delovni zvezek 3. del in ga odpri na strani 6.</a:t>
            </a:r>
          </a:p>
          <a:p>
            <a:pPr marL="0" indent="0">
              <a:buNone/>
            </a:pPr>
            <a:r>
              <a:rPr lang="sl-SI" dirty="0" smtClean="0"/>
              <a:t>Račune prepiši v zvezek in jih reši. </a:t>
            </a:r>
          </a:p>
          <a:p>
            <a:pPr marL="0" indent="0">
              <a:buNone/>
            </a:pPr>
            <a:r>
              <a:rPr lang="sl-SI" dirty="0" smtClean="0"/>
              <a:t>Ne pozabi na preizkus. </a:t>
            </a:r>
          </a:p>
          <a:p>
            <a:pPr marL="0" indent="0">
              <a:buNone/>
            </a:pPr>
            <a:r>
              <a:rPr lang="sl-SI" dirty="0" smtClean="0"/>
              <a:t>Rešene račune mi fotografiraj in pošlji.</a:t>
            </a:r>
          </a:p>
          <a:p>
            <a:pPr marL="0" indent="0">
              <a:buNone/>
            </a:pPr>
            <a:r>
              <a:rPr lang="sl-SI" dirty="0" smtClean="0"/>
              <a:t>Kdor nima delovnega zvezka doma prepiše spodnje račune v zvezek in jih reši. Brez skrbi, so enaki, kot v delovnem zvezku.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931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računi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72717" y="95830"/>
            <a:ext cx="5583033" cy="7444046"/>
          </a:xfrm>
        </p:spPr>
      </p:pic>
    </p:spTree>
    <p:extLst>
      <p:ext uri="{BB962C8B-B14F-4D97-AF65-F5344CB8AC3E}">
        <p14:creationId xmlns:p14="http://schemas.microsoft.com/office/powerpoint/2010/main" val="1252324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</TotalTime>
  <Words>173</Words>
  <Application>Microsoft Office PowerPoint</Application>
  <PresentationFormat>Širokozaslonsko</PresentationFormat>
  <Paragraphs>24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matematika</vt:lpstr>
      <vt:lpstr>Video posnetek</vt:lpstr>
      <vt:lpstr>Delovni zvezek</vt:lpstr>
      <vt:lpstr>PowerPointova predstavitev</vt:lpstr>
      <vt:lpstr>Delovni zvezek</vt:lpstr>
      <vt:lpstr>računi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Andraž Črv Kompara</dc:creator>
  <cp:lastModifiedBy>ROID</cp:lastModifiedBy>
  <cp:revision>4</cp:revision>
  <dcterms:created xsi:type="dcterms:W3CDTF">2020-05-06T13:32:20Z</dcterms:created>
  <dcterms:modified xsi:type="dcterms:W3CDTF">2020-05-07T10:06:54Z</dcterms:modified>
</cp:coreProperties>
</file>