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t7hejVwss" TargetMode="External"/><Relationship Id="rId2" Type="http://schemas.openxmlformats.org/officeDocument/2006/relationships/hyperlink" Target="https://www.youtube.com/watch?v=mGxb8hipqV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598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Štirimestni deljenec, dvomestni delitelj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gremo dalje. Spoznali boste deljenje štirimestnega števila z dvomestnim številom.</a:t>
            </a:r>
          </a:p>
          <a:p>
            <a:endParaRPr lang="sl-SI" dirty="0"/>
          </a:p>
          <a:p>
            <a:r>
              <a:rPr lang="sl-SI" dirty="0" smtClean="0"/>
              <a:t>Najprej si poglejte video razlago deljenja:</a:t>
            </a: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www.youtube.com/watch?v=mGxb8hipqVw</a:t>
            </a:r>
            <a:endParaRPr lang="sl-SI" dirty="0" smtClean="0"/>
          </a:p>
          <a:p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www.youtube.com/watch?v=Bxt7hejVwss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Natančno si poglej posnetek. Pozoren bodi na razlage, saj ti bo pomagalo pri reševanju.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634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  1160 : 40 =29	ali krajši zapis  1160 : 40 =29    P: </a:t>
            </a:r>
            <a:r>
              <a:rPr lang="sl-SI" u="sng" dirty="0" smtClean="0"/>
              <a:t>40 </a:t>
            </a:r>
            <a:r>
              <a:rPr lang="sl-SI" u="sng" dirty="0" smtClean="0">
                <a:cs typeface="Times New Roman" panose="02020603050405020304" pitchFamily="18" charset="0"/>
              </a:rPr>
              <a:t>∙ 29</a:t>
            </a:r>
          </a:p>
          <a:p>
            <a:r>
              <a:rPr lang="sl-SI" u="sng" dirty="0" smtClean="0"/>
              <a:t>-  80	</a:t>
            </a:r>
            <a:r>
              <a:rPr lang="sl-SI" dirty="0" smtClean="0"/>
              <a:t>			                360                            80</a:t>
            </a:r>
          </a:p>
          <a:p>
            <a:r>
              <a:rPr lang="sl-SI" dirty="0" smtClean="0"/>
              <a:t>    360				          0 ost.               </a:t>
            </a:r>
            <a:r>
              <a:rPr lang="sl-SI" u="sng" dirty="0" smtClean="0"/>
              <a:t>+    360</a:t>
            </a:r>
          </a:p>
          <a:p>
            <a:r>
              <a:rPr lang="sl-SI" u="sng" dirty="0" smtClean="0"/>
              <a:t>-  360 </a:t>
            </a:r>
            <a:r>
              <a:rPr lang="sl-SI" dirty="0" smtClean="0"/>
              <a:t>							       1160</a:t>
            </a:r>
          </a:p>
          <a:p>
            <a:r>
              <a:rPr lang="sl-SI" dirty="0" smtClean="0"/>
              <a:t>        0 ost.</a:t>
            </a:r>
            <a:endParaRPr lang="sl-SI" dirty="0"/>
          </a:p>
        </p:txBody>
      </p:sp>
      <p:cxnSp>
        <p:nvCxnSpPr>
          <p:cNvPr id="5" name="Raven povezovalnik 4"/>
          <p:cNvCxnSpPr/>
          <p:nvPr/>
        </p:nvCxnSpPr>
        <p:spPr>
          <a:xfrm flipV="1">
            <a:off x="1355464" y="2286000"/>
            <a:ext cx="505609" cy="1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1861073" y="2286000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>
            <a:stCxn id="3" idx="0"/>
          </p:cNvCxnSpPr>
          <p:nvPr/>
        </p:nvCxnSpPr>
        <p:spPr>
          <a:xfrm>
            <a:off x="5884165" y="2286000"/>
            <a:ext cx="581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6465346" y="2286000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06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35916" y="774551"/>
            <a:ext cx="9808286" cy="5534809"/>
          </a:xfrm>
        </p:spPr>
        <p:txBody>
          <a:bodyPr/>
          <a:lstStyle/>
          <a:p>
            <a:r>
              <a:rPr lang="sl-SI" dirty="0" smtClean="0"/>
              <a:t>  3500 : 51 = 68         ali krajše   3500 : 51 = 68        P: </a:t>
            </a:r>
            <a:r>
              <a:rPr lang="sl-SI" u="sng" dirty="0" smtClean="0"/>
              <a:t>51 </a:t>
            </a:r>
            <a:r>
              <a:rPr lang="sl-SI" u="sng" dirty="0" smtClean="0">
                <a:cs typeface="Times New Roman" panose="02020603050405020304" pitchFamily="18" charset="0"/>
              </a:rPr>
              <a:t>∙ 68</a:t>
            </a:r>
          </a:p>
          <a:p>
            <a:r>
              <a:rPr lang="sl-SI" u="sng" dirty="0" smtClean="0"/>
              <a:t>-306</a:t>
            </a:r>
            <a:r>
              <a:rPr lang="sl-SI" dirty="0" smtClean="0"/>
              <a:t>					   440  		       306</a:t>
            </a:r>
          </a:p>
          <a:p>
            <a:r>
              <a:rPr lang="sl-SI" dirty="0" smtClean="0"/>
              <a:t>    440                                              32 ost.                  + </a:t>
            </a:r>
            <a:r>
              <a:rPr lang="sl-SI" u="sng" dirty="0"/>
              <a:t> </a:t>
            </a:r>
            <a:r>
              <a:rPr lang="sl-SI" u="sng" dirty="0" smtClean="0"/>
              <a:t> 408</a:t>
            </a:r>
          </a:p>
          <a:p>
            <a:r>
              <a:rPr lang="sl-SI" u="sng" dirty="0" smtClean="0"/>
              <a:t>-  408</a:t>
            </a:r>
            <a:r>
              <a:rPr lang="sl-SI" dirty="0" smtClean="0"/>
              <a:t>                                                                               3468</a:t>
            </a:r>
          </a:p>
          <a:p>
            <a:r>
              <a:rPr lang="sl-SI" dirty="0" smtClean="0"/>
              <a:t>      32 ost.</a:t>
            </a:r>
          </a:p>
          <a:p>
            <a:r>
              <a:rPr lang="sl-SI" dirty="0" smtClean="0"/>
              <a:t>                                                                                        3468</a:t>
            </a:r>
          </a:p>
          <a:p>
            <a:r>
              <a:rPr lang="sl-SI" dirty="0" smtClean="0"/>
              <a:t>                                                                                      </a:t>
            </a:r>
            <a:r>
              <a:rPr lang="sl-SI" u="sng" dirty="0" smtClean="0"/>
              <a:t>+    32</a:t>
            </a:r>
          </a:p>
          <a:p>
            <a:r>
              <a:rPr lang="sl-SI" dirty="0" smtClean="0"/>
              <a:t>                                                                                        3500</a:t>
            </a:r>
            <a:endParaRPr lang="sl-SI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1258645" y="785308"/>
            <a:ext cx="516367" cy="1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 flipH="1">
            <a:off x="1775012" y="774551"/>
            <a:ext cx="10757" cy="12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5637007" y="796066"/>
            <a:ext cx="494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6142616" y="785308"/>
            <a:ext cx="0" cy="11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29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Ti primeri so opisani tudi v delovnem zvezku na strani 20. Še enkrat jih poglejte in si vse preberite.</a:t>
            </a:r>
          </a:p>
          <a:p>
            <a:endParaRPr lang="sl-SI" dirty="0"/>
          </a:p>
          <a:p>
            <a:r>
              <a:rPr lang="sl-SI" dirty="0" smtClean="0"/>
              <a:t>Rešite stran 21. Če ti zmanjka prostora </a:t>
            </a:r>
            <a:r>
              <a:rPr lang="sl-SI" smtClean="0"/>
              <a:t>piši naprej v zvezek.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7251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116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Times New Roman</vt:lpstr>
      <vt:lpstr>Tw Cen MT</vt:lpstr>
      <vt:lpstr>Tw Cen MT Condensed</vt:lpstr>
      <vt:lpstr>Wingdings 3</vt:lpstr>
      <vt:lpstr>Integral</vt:lpstr>
      <vt:lpstr>matematika</vt:lpstr>
      <vt:lpstr>Štirimestni deljenec, dvomestni delitelj</vt:lpstr>
      <vt:lpstr>Zapis v zvezek</vt:lpstr>
      <vt:lpstr>PowerPointova predstavitev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Učitelj</dc:creator>
  <cp:lastModifiedBy>ROID</cp:lastModifiedBy>
  <cp:revision>3</cp:revision>
  <dcterms:created xsi:type="dcterms:W3CDTF">2020-05-21T06:10:48Z</dcterms:created>
  <dcterms:modified xsi:type="dcterms:W3CDTF">2020-05-21T12:25:01Z</dcterms:modified>
</cp:coreProperties>
</file>