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6" r:id="rId3"/>
    <p:sldId id="27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2C5981-8EDD-4069-8A2A-3A7DAD48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B0DFBF8-7EFF-46FA-9A36-D37875D5B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FD61A49-5E1E-4123-98A1-FCFBBD9C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65B12D5-9B12-4A18-BD93-4A4C7428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9E30FC3-48CB-4B0F-827B-075F941B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971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761C82-3E67-4638-93B2-EC9285CE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FDA6EEB-5A5E-4329-826E-78F95CA37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137809F-CF7F-45FF-B5F1-08FD03F6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999573-7B63-4BA7-A558-CA605B26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AF862C7-03BE-4A04-9C33-56866861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829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5F27283-6242-47B5-8D91-D9CD72ECB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BC6050E-642A-4F4B-8C0D-872024DF9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141BE1D-7518-422B-B627-397099E5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30731D6-985F-4646-B3D0-1E406F5D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636CB41-47E7-4CA5-8BDD-22A711C5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86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1DF986-345D-4CB6-8257-09168A65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E74F8D-EFCC-4BD5-BCE2-3C154439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AC32A63-546C-4E8E-9A8C-94A6CF4D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C21FE30-5908-4BAF-85D2-62F61FCA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9654D47-FD0B-4D2E-8EAA-314C58D5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919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9F210E-1D7E-478B-8509-5EA84C5F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46EA1BD-DA09-485B-A0C2-553D6EE7F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8647B98-DD86-4D3F-A05A-D15A3B24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7074B06-4D21-4AD8-B630-396718F1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4757CFF-D2AC-417E-A5AA-B5B569C8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07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6A852C-FB6E-4DAF-92CA-5D91CC5A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3B9BA8-9694-4712-BFBB-1CA655B54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CAEE837-1906-4D92-9B74-72F96309D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824999F-4DD6-4958-95F4-90383B4A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8B0C94D-4AAF-4073-BE0E-83668D7F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D6C92D-11D8-4037-BD89-D054E0FB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499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86DA34-C6EC-4903-907C-0A2339C8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5A1CFAC-97F7-4495-B3FE-940CF14F1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651C16F-5081-4B3F-B48D-FCCAA3DE7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0E2A5093-C0E5-4533-B9DF-15F7FA1EE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18E7609-A455-498B-A89F-034856858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B5172373-EA30-4B7D-B4AF-8552F583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D7DA67A-3D79-40F7-9D61-60EA0D1E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5AC03BF-3819-4FDF-8C07-1F30713E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174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AEBB45-77C8-44B8-9FF6-979E04B7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72E404F-4710-4EE2-90A4-39FD1039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43E0A95-92F9-42D9-A2F5-A3BEFC15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E83BB29-DE20-4B54-A77D-B8EF8BF7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28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23681C3-589F-420E-B39F-652C39B5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B5F211E-3BA4-43DF-9ACA-8947AB7E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CB98892-2BE4-425F-84BB-78BBE2E9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735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1970FD-EE8B-456A-B340-7424BBB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3A724A8-D94B-4324-AB5F-AA1303B4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16E803B-B508-4B99-8702-2B20E5825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79140AF-4AAC-4E4B-9DF5-524CFA02D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4749E8D-0C06-4EE4-9888-C3C64CBE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E2DF01A-34D7-483F-B376-284BDEF6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707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A781D-3D9B-4733-81EE-81695EB0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DFB114E-3250-453B-AE7F-95B854476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71102AA-2BA6-4856-BCB2-8CFF5CA01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B227FA9-D161-4BA9-BDEA-C776DA15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7C17410-89AC-4F78-82FC-431531F0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D39C5A0-2A56-4FF5-A280-D53B32F4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043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C2AB05F-A5B9-40E5-8127-30C81FFB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CB7D65C-154C-4B48-842B-95F17132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62C243-C41A-4033-96C5-9C1C6C8FC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134F-90FF-4016-B258-5F2F63BB83D5}" type="datetimeFigureOut">
              <a:rPr lang="sl-SI" smtClean="0"/>
              <a:t>21. 03. 2020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E5BFF6F-4D47-4781-903B-61086CD56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43C2F6E-8F35-4393-94E0-51ED184CE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F757-182D-46CD-8F3C-CE1E12A9A0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0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164E78F-E41F-4FC9-9116-BEC6134C2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88914"/>
            <a:ext cx="8785225" cy="6480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b="1" dirty="0"/>
              <a:t>8. Prebivalstvo:</a:t>
            </a:r>
          </a:p>
          <a:p>
            <a:pPr eaLnBrk="1" hangingPunct="1">
              <a:buFontTx/>
              <a:buNone/>
            </a:pPr>
            <a:r>
              <a:rPr lang="sl-SI" altLang="sl-SI" b="1" dirty="0"/>
              <a:t>-	Prvotno Indijanci (Inki). Danes živijo večinoma v Andih in Amazonskem nižavju.</a:t>
            </a:r>
          </a:p>
          <a:p>
            <a:pPr eaLnBrk="1" hangingPunct="1">
              <a:buFontTx/>
              <a:buNone/>
            </a:pPr>
            <a:r>
              <a:rPr lang="sl-SI" altLang="sl-SI" b="1" dirty="0"/>
              <a:t>-	V 15. st. so prišli Španci, ki so iskali Eldorado = deželo zlata. Kasneje so prišli v Brazilijo Portugalci.</a:t>
            </a:r>
          </a:p>
          <a:p>
            <a:pPr eaLnBrk="1" hangingPunct="1">
              <a:buFontTx/>
              <a:buChar char="-"/>
            </a:pPr>
            <a:r>
              <a:rPr lang="sl-SI" altLang="sl-SI" b="1" dirty="0"/>
              <a:t>Množično priseljevanje po 2. sv. v. (Argentina =Slovenci).</a:t>
            </a:r>
          </a:p>
          <a:p>
            <a:pPr>
              <a:buFontTx/>
              <a:buChar char="-"/>
            </a:pPr>
            <a:r>
              <a:rPr lang="sl-SI" altLang="sl-SI" b="1" dirty="0"/>
              <a:t>Danes je rast preb. hitra in zato se preb. seli iz vasi v mesta (v metropole, na obale), kjer živi 2/3 vseh ljudi. Tako nastajajo revni predeli (favele).</a:t>
            </a:r>
          </a:p>
          <a:p>
            <a:pPr>
              <a:buFontTx/>
              <a:buChar char="-"/>
            </a:pPr>
            <a:r>
              <a:rPr lang="sl-SI" altLang="sl-SI" b="1" dirty="0"/>
              <a:t>Problemi: velika revščina, lakota, brezdomstvo, kriminal…</a:t>
            </a:r>
          </a:p>
          <a:p>
            <a:pPr>
              <a:buFontTx/>
              <a:buChar char="-"/>
            </a:pPr>
            <a:endParaRPr lang="sl-SI" altLang="sl-SI" b="1" dirty="0"/>
          </a:p>
          <a:p>
            <a:pPr>
              <a:buFontTx/>
              <a:buChar char="-"/>
            </a:pPr>
            <a:endParaRPr lang="sl-SI" altLang="sl-SI" b="1" dirty="0"/>
          </a:p>
          <a:p>
            <a:pPr eaLnBrk="1" hangingPunct="1">
              <a:buFontTx/>
              <a:buChar char="-"/>
            </a:pPr>
            <a:endParaRPr lang="sl-SI" altLang="sl-SI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A8C7A6D-04DF-4921-BF59-270725768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88914"/>
            <a:ext cx="9126798" cy="64801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sl-SI" altLang="sl-SI" b="1" dirty="0"/>
              <a:t>9. Gospodarstvo:</a:t>
            </a:r>
          </a:p>
          <a:p>
            <a:pPr eaLnBrk="1" hangingPunct="1">
              <a:buFontTx/>
              <a:buChar char="-"/>
            </a:pPr>
            <a:r>
              <a:rPr lang="sl-SI" altLang="sl-SI" b="1" dirty="0"/>
              <a:t>Ribolov.</a:t>
            </a:r>
          </a:p>
          <a:p>
            <a:pPr>
              <a:buNone/>
            </a:pPr>
            <a:r>
              <a:rPr lang="sl-SI" altLang="sl-SI" b="1" dirty="0"/>
              <a:t>-	Kmetijstvo: </a:t>
            </a:r>
          </a:p>
          <a:p>
            <a:r>
              <a:rPr lang="sl-SI" altLang="sl-SI" b="1" dirty="0"/>
              <a:t>sladkorni trs, kava, kakav, tropsko sadje, tobak (plantaže na S in V), </a:t>
            </a:r>
          </a:p>
          <a:p>
            <a:r>
              <a:rPr lang="sl-SI" altLang="sl-SI" b="1" dirty="0"/>
              <a:t>goveje meso in žito (Pampe v Argentini), </a:t>
            </a:r>
          </a:p>
          <a:p>
            <a:r>
              <a:rPr lang="sl-SI" altLang="sl-SI" b="1" dirty="0"/>
              <a:t>krompir, koruza, ovce (terase v Andih)…</a:t>
            </a:r>
          </a:p>
          <a:p>
            <a:pPr>
              <a:buNone/>
            </a:pPr>
            <a:r>
              <a:rPr lang="sl-SI" altLang="sl-SI" b="1" dirty="0"/>
              <a:t>-	Naravna bogastva: </a:t>
            </a:r>
          </a:p>
          <a:p>
            <a:r>
              <a:rPr lang="sl-SI" altLang="sl-SI" b="1" dirty="0"/>
              <a:t>nafta in zemeljski plin (Venezuela),</a:t>
            </a:r>
          </a:p>
          <a:p>
            <a:pPr eaLnBrk="1" hangingPunct="1"/>
            <a:r>
              <a:rPr lang="sl-SI" altLang="sl-SI" b="1" dirty="0"/>
              <a:t>rude: boksit, železo, barvne kovine (baker, zlato, srebro)…</a:t>
            </a:r>
          </a:p>
          <a:p>
            <a:pPr>
              <a:buNone/>
            </a:pPr>
            <a:r>
              <a:rPr lang="sl-SI" altLang="sl-SI" b="1" dirty="0"/>
              <a:t>-	Industrija.</a:t>
            </a:r>
          </a:p>
          <a:p>
            <a:pPr>
              <a:buNone/>
            </a:pPr>
            <a:r>
              <a:rPr lang="sl-SI" altLang="sl-SI" b="1" dirty="0"/>
              <a:t>-	Turizem (npr. Rio, karnevali, samba, favele, nogomet, tango, Andi, Machu </a:t>
            </a:r>
            <a:r>
              <a:rPr lang="sl-SI" altLang="sl-SI" b="1" dirty="0" err="1"/>
              <a:t>Picchu</a:t>
            </a:r>
            <a:r>
              <a:rPr lang="sl-SI" altLang="sl-SI" b="1" dirty="0"/>
              <a:t>…).</a:t>
            </a:r>
          </a:p>
          <a:p>
            <a:pPr marL="0" indent="0">
              <a:buNone/>
            </a:pPr>
            <a:endParaRPr lang="sl-SI" altLang="sl-SI" b="1" dirty="0"/>
          </a:p>
          <a:p>
            <a:pPr eaLnBrk="1" hangingPunct="1"/>
            <a:endParaRPr lang="sl-SI" altLang="sl-SI" b="1" dirty="0"/>
          </a:p>
          <a:p>
            <a:pPr eaLnBrk="1" hangingPunct="1">
              <a:buFontTx/>
              <a:buNone/>
            </a:pPr>
            <a:endParaRPr lang="sl-SI" altLang="sl-SI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: zaokroženi vogali 1">
            <a:extLst>
              <a:ext uri="{FF2B5EF4-FFF2-40B4-BE49-F238E27FC236}">
                <a16:creationId xmlns:a16="http://schemas.microsoft.com/office/drawing/2014/main" id="{EF32968F-50AB-472B-90E1-50BA80F97706}"/>
              </a:ext>
            </a:extLst>
          </p:cNvPr>
          <p:cNvSpPr/>
          <p:nvPr/>
        </p:nvSpPr>
        <p:spPr>
          <a:xfrm>
            <a:off x="1551962" y="964734"/>
            <a:ext cx="3154262" cy="1677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V spletni učilnici za geografijo te čaka še posebna naloga.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219</Words>
  <Application>Microsoft Office PowerPoint</Application>
  <PresentationFormat>Širokozaslonsko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</cp:revision>
  <dcterms:created xsi:type="dcterms:W3CDTF">2020-03-21T19:03:38Z</dcterms:created>
  <dcterms:modified xsi:type="dcterms:W3CDTF">2020-03-21T19:10:30Z</dcterms:modified>
</cp:coreProperties>
</file>