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gradiva.gis.si/web/7.-razred-zgodovina/prazgodovin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DRUŽBA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SLEDOVI PRETEKLOSTI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PRAZGODOVINA</a:t>
            </a:r>
          </a:p>
        </p:txBody>
      </p:sp>
    </p:spTree>
    <p:extLst>
      <p:ext uri="{BB962C8B-B14F-4D97-AF65-F5344CB8AC3E}">
        <p14:creationId xmlns:p14="http://schemas.microsoft.com/office/powerpoint/2010/main" val="360944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PREGLED ZA NAZAJ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Nazadnje si prebral Kaj se je dogajalo v preteklosti.</a:t>
            </a:r>
          </a:p>
          <a:p>
            <a:r>
              <a:rPr lang="sl-SI" dirty="0"/>
              <a:t>Prepisal si moram vedeti s strani 81 in odgovoril na vprašanja.</a:t>
            </a:r>
          </a:p>
        </p:txBody>
      </p:sp>
    </p:spTree>
    <p:extLst>
      <p:ext uri="{BB962C8B-B14F-4D97-AF65-F5344CB8AC3E}">
        <p14:creationId xmlns:p14="http://schemas.microsoft.com/office/powerpoint/2010/main" val="381693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ZAPIS V ZVEZEK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Naslov: SLEDOVI PRETEKLOSTI</a:t>
            </a: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preteklosti nam pričajo zgodovinski viri: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materialni viri (orodje, pohištvo, prebivališča, oblačila, orožje),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pisni viri (slike, fotografije, zemljevidi),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ustni viri (pesmi, pripovedke, plesi, glasba, šege in navade),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avdiovizualni viri (zvočni in video zapisi).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Zgodovinski viri so kulturna dediščina naroda. Običajno so shranjeni v muzejih, arhivih, galerijah in knjižnicah.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104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Vrste muzejev: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tematski (šolski, prirodoslovni, tehnični, rudniški …),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narodni,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mestni,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pokrajinski,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gradovi in dvorci,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rojstne hiše.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5176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PRAZGODOVINA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Preberi si strani 82 in 83 v učbeniku.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spodnjem spletnem naslovu raziskuj in si oglej, vse kar te zanima o obdobju prazgodovine.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http://egradiva.gis.si/web/7.-razred-zgodovina/prazgodovina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145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ZAPIS V ZVEZEK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Naslov: PRAZGODOVINA</a:t>
            </a: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Značilnosti: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lov, ribolov, nabiralništvo,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živeli v jamah in preprostih bivališčih,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selitve,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uporaba ognja,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začetki preprostega kmetijstva (udomačitev živali, sajenje rastlin),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postavitev bivališč.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0611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Prazgodovinska obdobja: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kamena doba (najpogosteje uporabljen material je kamen)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doba kovin: bronasta doba (naučili so se pridobivanja kovin)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		      železna doba.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Prazgodovina v Sloveniji: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neandertalčeva piščal v jami Divje babe (Cerkno),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vaška situla (Vače pri Litiji),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koliščarji oz. mostiščarji (Ljubljansko barje).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28993884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295</Words>
  <Application>Microsoft Office PowerPoint</Application>
  <PresentationFormat>Širokozaslonsko</PresentationFormat>
  <Paragraphs>43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Šelest</vt:lpstr>
      <vt:lpstr>DRUŽBA</vt:lpstr>
      <vt:lpstr>PREGLED ZA NAZAJ</vt:lpstr>
      <vt:lpstr>ZAPIS V ZVEZEK</vt:lpstr>
      <vt:lpstr>PowerPointova predstavitev</vt:lpstr>
      <vt:lpstr>PRAZGODOVINA</vt:lpstr>
      <vt:lpstr>ZAPIS V ZVEZEK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DRUŽBA</dc:title>
  <dc:creator>Andraž Črv Kompara</dc:creator>
  <cp:lastModifiedBy>Uporabnik</cp:lastModifiedBy>
  <cp:revision>1</cp:revision>
  <dcterms:created xsi:type="dcterms:W3CDTF">2020-03-19T18:09:22Z</dcterms:created>
  <dcterms:modified xsi:type="dcterms:W3CDTF">2020-03-19T18:43:58Z</dcterms:modified>
</cp:coreProperties>
</file>