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5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Družba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2201741"/>
            <a:ext cx="3790950" cy="3790950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5161085" y="986431"/>
            <a:ext cx="3174023" cy="1739184"/>
          </a:xfrm>
          <a:prstGeom prst="wedgeRoundRectCallout">
            <a:avLst>
              <a:gd name="adj1" fmla="val 42048"/>
              <a:gd name="adj2" fmla="val 72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Danes bomo skupaj spoznavali novi vek.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120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NOVI VEK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Začne se 1492, ko Krištof Kolumb odkrije novo celino – Ameriko (novi svet).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871" y="3792948"/>
            <a:ext cx="3387354" cy="22325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54" y="2688560"/>
            <a:ext cx="2095500" cy="2533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144" y="2996572"/>
            <a:ext cx="2095500" cy="291465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66454" y="5361709"/>
            <a:ext cx="177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Krištof Kolumb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749040" y="6059978"/>
            <a:ext cx="371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Kolumbov pristanek v Novem svetu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042481" y="6139822"/>
            <a:ext cx="278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Kolumbov sarkofag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922" y="1714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3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v novem veku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Odkrivajo nova ozemlja </a:t>
            </a:r>
            <a:r>
              <a:rPr lang="sl-SI" dirty="0"/>
              <a:t>po celem svetu in ustanavljanje </a:t>
            </a:r>
            <a:r>
              <a:rPr lang="sl-SI" dirty="0" smtClean="0"/>
              <a:t>kolonij.</a:t>
            </a:r>
            <a:endParaRPr lang="sl-SI" dirty="0"/>
          </a:p>
          <a:p>
            <a:r>
              <a:rPr lang="sl-SI" dirty="0" smtClean="0"/>
              <a:t>Staroselce v Ameriki in Avstraliji zatirajo </a:t>
            </a:r>
            <a:r>
              <a:rPr lang="sl-SI" dirty="0"/>
              <a:t>in </a:t>
            </a:r>
            <a:r>
              <a:rPr lang="sl-SI" dirty="0" smtClean="0"/>
              <a:t>ropajo njihova bivališča. </a:t>
            </a:r>
            <a:endParaRPr lang="sl-SI" dirty="0"/>
          </a:p>
          <a:p>
            <a:r>
              <a:rPr lang="sl-SI" dirty="0" smtClean="0"/>
              <a:t>V </a:t>
            </a:r>
            <a:r>
              <a:rPr lang="sl-SI" dirty="0"/>
              <a:t>Evropo </a:t>
            </a:r>
            <a:r>
              <a:rPr lang="sl-SI" dirty="0" smtClean="0"/>
              <a:t>pridejo iz Amerike </a:t>
            </a:r>
            <a:r>
              <a:rPr lang="sl-SI" dirty="0"/>
              <a:t>nove </a:t>
            </a:r>
            <a:r>
              <a:rPr lang="sl-SI" dirty="0" smtClean="0"/>
              <a:t>kulturne rastline, </a:t>
            </a:r>
            <a:r>
              <a:rPr lang="sl-SI" dirty="0"/>
              <a:t>zaradi katerih je čedalje manj lakote (koruza, krompir),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46" y="3667991"/>
            <a:ext cx="2847975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48" y="3667991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547" y="395980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</a:t>
            </a:r>
            <a:r>
              <a:rPr lang="sl-SI" dirty="0"/>
              <a:t>Ameriko </a:t>
            </a:r>
            <a:r>
              <a:rPr lang="sl-SI" dirty="0" smtClean="0"/>
              <a:t>pridejo z Evropejci </a:t>
            </a:r>
            <a:r>
              <a:rPr lang="sl-SI" dirty="0"/>
              <a:t>nove bolezni (ošpice, črne koze</a:t>
            </a:r>
            <a:r>
              <a:rPr lang="sl-SI" dirty="0" smtClean="0"/>
              <a:t>).</a:t>
            </a:r>
            <a:endParaRPr lang="sl-SI" dirty="0"/>
          </a:p>
          <a:p>
            <a:r>
              <a:rPr lang="sl-SI" dirty="0"/>
              <a:t> </a:t>
            </a:r>
            <a:r>
              <a:rPr lang="sl-SI" dirty="0" smtClean="0"/>
              <a:t>Zaradi </a:t>
            </a:r>
            <a:r>
              <a:rPr lang="sl-SI" dirty="0"/>
              <a:t>želje po novih ozemljih (kolonijah) je bilo veliko </a:t>
            </a:r>
            <a:r>
              <a:rPr lang="sl-SI" dirty="0" smtClean="0"/>
              <a:t>vojn.</a:t>
            </a:r>
          </a:p>
          <a:p>
            <a:r>
              <a:rPr lang="sl-SI" dirty="0" smtClean="0"/>
              <a:t>Največja vojna v dotedanji zgodovini je izbruhnila 1914- prva svetovna vojna.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4030906"/>
            <a:ext cx="2381250" cy="1914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86" y="3373315"/>
            <a:ext cx="3087726" cy="32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INDUSTRIJA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Začne se industrijska revolucija.</a:t>
            </a:r>
          </a:p>
          <a:p>
            <a:pPr lvl="0">
              <a:buClr>
                <a:srgbClr val="A53010"/>
              </a:buClr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Ročno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delo zamenjajo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stroji.</a:t>
            </a:r>
          </a:p>
          <a:p>
            <a:pPr lvl="0">
              <a:buClr>
                <a:srgbClr val="A53010"/>
              </a:buClr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Pojavijo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delavci – svobodni ljudje, ampak z malo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pravicami.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Mesta se širijo,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nastajajo revni delavski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predeli.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Kot vera prevladuje krščanstvo. Pojavi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protestantizem.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645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izumi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39583" y="2133600"/>
            <a:ext cx="8915400" cy="3777622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Veliko je novih izumov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:tiskarski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stroj, elektrika, železnica, plastika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termometer, mikroskop, parni stroj, telefon, radio, žarnico, avtomobil, kolo, letalo, tank,…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22" y="3250193"/>
            <a:ext cx="1865538" cy="19204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3" y="3139094"/>
            <a:ext cx="2424865" cy="15960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83" y="3204396"/>
            <a:ext cx="1993565" cy="19874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622" y="3020637"/>
            <a:ext cx="1733550" cy="1714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83" y="4891202"/>
            <a:ext cx="2409825" cy="18954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706" y="4751845"/>
            <a:ext cx="1812300" cy="200799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582" y="5110651"/>
            <a:ext cx="1278214" cy="16760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6645" y="508635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Učbenik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Preberi stran 90 v učbeniku.</a:t>
            </a:r>
          </a:p>
          <a:p>
            <a:r>
              <a:rPr lang="sl-SI" dirty="0" smtClean="0"/>
              <a:t>Odgovori na vprašanje:</a:t>
            </a:r>
          </a:p>
          <a:p>
            <a:pPr marL="0" indent="0">
              <a:buNone/>
            </a:pPr>
            <a:r>
              <a:rPr lang="sl-SI" dirty="0" smtClean="0"/>
              <a:t>- Kateri od teh izumov so vplivali na podobo mest? Kako?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0" y="3288322"/>
            <a:ext cx="3231906" cy="32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3996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220</Words>
  <Application>Microsoft Office PowerPoint</Application>
  <PresentationFormat>Širokozaslonsko</PresentationFormat>
  <Paragraphs>26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Šelest</vt:lpstr>
      <vt:lpstr>Družba </vt:lpstr>
      <vt:lpstr>NOVI VEK</vt:lpstr>
      <vt:lpstr>Življenje v novem veku</vt:lpstr>
      <vt:lpstr>PowerPointova predstavitev</vt:lpstr>
      <vt:lpstr>INDUSTRIJA</vt:lpstr>
      <vt:lpstr>izumi</vt:lpstr>
      <vt:lpstr>Učbenik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Družba</dc:title>
  <dc:creator>Andraž Črv Kompara</dc:creator>
  <cp:lastModifiedBy>ROID</cp:lastModifiedBy>
  <cp:revision>4</cp:revision>
  <dcterms:created xsi:type="dcterms:W3CDTF">2020-04-06T17:19:13Z</dcterms:created>
  <dcterms:modified xsi:type="dcterms:W3CDTF">2020-04-07T13:06:46Z</dcterms:modified>
</cp:coreProperties>
</file>