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34JMnyFr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Družba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Osamosvojitev Slovenija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5891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Poglej si video razlago o osamosvojitvi Slovenije: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https://www.youtube.com/watch?v=_</a:t>
            </a:r>
            <a:r>
              <a:rPr lang="sl-SI" dirty="0" smtClean="0">
                <a:hlinkClick r:id="rId2"/>
              </a:rPr>
              <a:t>34JMnyFrss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577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Osamosvojitev Slovenije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Država Jugoslavija ni zagotavljala vsem enakih pravic in ni bila demokratična. </a:t>
            </a:r>
          </a:p>
          <a:p>
            <a:r>
              <a:rPr lang="sl-SI" dirty="0" smtClean="0"/>
              <a:t>Na ljudskem glasovanju 23. 12. 1990 je bil množično in enotno sprejet predlog za osamosvojitev Slovenije.</a:t>
            </a:r>
          </a:p>
          <a:p>
            <a:r>
              <a:rPr lang="sl-SI" dirty="0" smtClean="0"/>
              <a:t>Čez pol leta je Slovenija postala samostojna država.</a:t>
            </a:r>
          </a:p>
          <a:p>
            <a:r>
              <a:rPr lang="sl-SI" dirty="0" smtClean="0"/>
              <a:t>Jugoslovanska oblast se s tem ni strinjala. Nad Slovenijo so poslali vojsko s tanki in letali. </a:t>
            </a:r>
          </a:p>
          <a:p>
            <a:r>
              <a:rPr lang="sl-SI" dirty="0" smtClean="0"/>
              <a:t>Slovenska vojska in policija sta se uspešno postavili po robu vojakom in Slovenija je zmagala.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1958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Učbenik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Preberite stran 95 v učbeniku.</a:t>
            </a:r>
          </a:p>
          <a:p>
            <a:r>
              <a:rPr lang="sl-SI" dirty="0" smtClean="0"/>
              <a:t>Odgovorite na vprašanja.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Sedaj ne bomo več spoznavali nove snovi, predstavili jo boste sami s pomočjo plakatov in PowerPoint predstavitev. Ko boste vsi predstavili svoje delo bomo še zapisali v zvezek preostalo snov.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90645159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136</Words>
  <Application>Microsoft Office PowerPoint</Application>
  <PresentationFormat>Širokozaslonsko</PresentationFormat>
  <Paragraphs>20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Šelest</vt:lpstr>
      <vt:lpstr>Družba </vt:lpstr>
      <vt:lpstr>PowerPointova predstavitev</vt:lpstr>
      <vt:lpstr>Osamosvojitev Slovenije</vt:lpstr>
      <vt:lpstr>Učbenik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Družba</dc:title>
  <dc:creator>Andraž Črv Kompara</dc:creator>
  <cp:lastModifiedBy>ROID</cp:lastModifiedBy>
  <cp:revision>2</cp:revision>
  <dcterms:created xsi:type="dcterms:W3CDTF">2020-05-06T14:07:22Z</dcterms:created>
  <dcterms:modified xsi:type="dcterms:W3CDTF">2020-05-07T10:07:36Z</dcterms:modified>
</cp:coreProperties>
</file>