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teraktivne-vaje.si/geografija/druzba_5/druzba_5_2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Družba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Interaktivne vaje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794" y="2456237"/>
            <a:ext cx="3790950" cy="3790950"/>
          </a:xfrm>
          <a:prstGeom prst="rect">
            <a:avLst/>
          </a:prstGeom>
        </p:spPr>
      </p:pic>
      <p:sp>
        <p:nvSpPr>
          <p:cNvPr id="5" name="Ovalni oblaček 4"/>
          <p:cNvSpPr/>
          <p:nvPr/>
        </p:nvSpPr>
        <p:spPr>
          <a:xfrm>
            <a:off x="5037513" y="1014153"/>
            <a:ext cx="3233651" cy="2152996"/>
          </a:xfrm>
          <a:prstGeom prst="wedgeEllipseCallout">
            <a:avLst>
              <a:gd name="adj1" fmla="val 49604"/>
              <a:gd name="adj2" fmla="val 644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Danes bo družba zabavna. </a:t>
            </a:r>
            <a:r>
              <a:rPr lang="sl-SI" dirty="0" smtClean="0">
                <a:sym typeface="Wingdings" panose="05000000000000000000" pitchFamily="2" charset="2"/>
              </a:rPr>
              <a:t>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30514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Interaktivne vaje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Danes boš ponovil snov, ki smo jo spoznali pri prejšnjih urah s pomočjo interaktivnih, zabavnih vaj na računalniku. </a:t>
            </a:r>
          </a:p>
          <a:p>
            <a:r>
              <a:rPr lang="sl-SI" dirty="0" smtClean="0"/>
              <a:t>Rešiš lahko naloge povezane z naselitvijo Slovanov, Karantanijo, povezane s kmečkimi upori, Zedinjeno Slovenijo ter napredek v novem veku. Vse to smo že predelali.</a:t>
            </a:r>
          </a:p>
          <a:p>
            <a:pPr marL="0" indent="0">
              <a:buNone/>
            </a:pPr>
            <a:endParaRPr lang="sl-SI" dirty="0" smtClean="0"/>
          </a:p>
          <a:p>
            <a:r>
              <a:rPr lang="sl-SI" dirty="0">
                <a:hlinkClick r:id="rId2"/>
              </a:rPr>
              <a:t>https://interaktivne-vaje.si/geografija/druzba_5/druzba_5_2.html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99921531"/>
      </p:ext>
    </p:extLst>
  </p:cSld>
  <p:clrMapOvr>
    <a:masterClrMapping/>
  </p:clrMapOvr>
</p:sld>
</file>

<file path=ppt/theme/theme1.xml><?xml version="1.0" encoding="utf-8"?>
<a:theme xmlns:a="http://schemas.openxmlformats.org/drawingml/2006/main" name="Šelest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</TotalTime>
  <Words>64</Words>
  <Application>Microsoft Office PowerPoint</Application>
  <PresentationFormat>Širokozaslonsko</PresentationFormat>
  <Paragraphs>8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Wingdings</vt:lpstr>
      <vt:lpstr>Wingdings 3</vt:lpstr>
      <vt:lpstr>Šelest</vt:lpstr>
      <vt:lpstr>Družba</vt:lpstr>
      <vt:lpstr>Interaktivne vaje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Družba</dc:title>
  <dc:creator>Andraž Črv Kompara</dc:creator>
  <cp:lastModifiedBy>ROID</cp:lastModifiedBy>
  <cp:revision>1</cp:revision>
  <dcterms:created xsi:type="dcterms:W3CDTF">2020-04-19T07:20:09Z</dcterms:created>
  <dcterms:modified xsi:type="dcterms:W3CDTF">2020-04-19T10:01:14Z</dcterms:modified>
</cp:coreProperties>
</file>