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108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170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203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93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126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893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411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507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291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848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875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860D-E854-48F3-BE70-E51E97F8F34F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20AE7-82C9-44B3-985D-40AFFEBDA61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750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KAJ JE BILO ZNAČILNO ZA ZGODNJI KAPITALIZEM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sami</a:t>
            </a:r>
          </a:p>
        </p:txBody>
      </p:sp>
    </p:spTree>
    <p:extLst>
      <p:ext uri="{BB962C8B-B14F-4D97-AF65-F5344CB8AC3E}">
        <p14:creationId xmlns:p14="http://schemas.microsoft.com/office/powerpoint/2010/main" val="300380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C854210-5945-4B4C-83DA-842301A6F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sl-SI" dirty="0"/>
              <a:t>V učbeniku na strani 116 in 117 je predstavljena tema o zgodnjem kapitalizmu. Preberi jo in po alinejah izpiši bistvene značilnosti tega obdobja. </a:t>
            </a:r>
          </a:p>
        </p:txBody>
      </p:sp>
    </p:spTree>
    <p:extLst>
      <p:ext uri="{BB962C8B-B14F-4D97-AF65-F5344CB8AC3E}">
        <p14:creationId xmlns:p14="http://schemas.microsoft.com/office/powerpoint/2010/main" val="3801108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Diaprojekcija na zaslonu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Officeova tema</vt:lpstr>
      <vt:lpstr>KAJ JE BILO ZNAČILNO ZA ZGODNJI KAPITALIZEM</vt:lpstr>
      <vt:lpstr>PowerPointova predstavitev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 JE ZNAČILNO ZA ZGODNJI KAPITALIZEM</dc:title>
  <dc:creator>Zgodovina</dc:creator>
  <cp:lastModifiedBy>Uporabnik</cp:lastModifiedBy>
  <cp:revision>2</cp:revision>
  <dcterms:created xsi:type="dcterms:W3CDTF">2016-04-04T05:55:03Z</dcterms:created>
  <dcterms:modified xsi:type="dcterms:W3CDTF">2020-03-20T14:40:53Z</dcterms:modified>
</cp:coreProperties>
</file>