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-16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D74D-E823-49A9-9C3D-7FEA92A7BFE2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1E-759C-4AAC-A77F-A5EA3E495A2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D74D-E823-49A9-9C3D-7FEA92A7BFE2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1E-759C-4AAC-A77F-A5EA3E495A2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D74D-E823-49A9-9C3D-7FEA92A7BFE2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1E-759C-4AAC-A77F-A5EA3E495A2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D74D-E823-49A9-9C3D-7FEA92A7BFE2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1E-759C-4AAC-A77F-A5EA3E495A2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D74D-E823-49A9-9C3D-7FEA92A7BFE2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1E-759C-4AAC-A77F-A5EA3E495A2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D74D-E823-49A9-9C3D-7FEA92A7BFE2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1E-759C-4AAC-A77F-A5EA3E495A2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D74D-E823-49A9-9C3D-7FEA92A7BFE2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1E-759C-4AAC-A77F-A5EA3E495A2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D74D-E823-49A9-9C3D-7FEA92A7BFE2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FC31E-759C-4AAC-A77F-A5EA3E495A2F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D74D-E823-49A9-9C3D-7FEA92A7BFE2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1E-759C-4AAC-A77F-A5EA3E495A2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D74D-E823-49A9-9C3D-7FEA92A7BFE2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56FC31E-759C-4AAC-A77F-A5EA3E495A2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223D74D-E823-49A9-9C3D-7FEA92A7BFE2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31E-759C-4AAC-A77F-A5EA3E495A2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23D74D-E823-49A9-9C3D-7FEA92A7BFE2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6FC31E-759C-4AAC-A77F-A5EA3E495A2F}" type="slidenum">
              <a:rPr lang="sl-SI" smtClean="0"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5000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3960440" cy="1509152"/>
          </a:xfrm>
        </p:spPr>
        <p:txBody>
          <a:bodyPr/>
          <a:lstStyle/>
          <a:p>
            <a:r>
              <a:rPr lang="sl-SI" dirty="0" smtClean="0"/>
              <a:t>skrito geslo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779912" y="3068960"/>
            <a:ext cx="4823864" cy="3168352"/>
          </a:xfrm>
        </p:spPr>
        <p:txBody>
          <a:bodyPr>
            <a:normAutofit lnSpcReduction="10000"/>
          </a:bodyPr>
          <a:lstStyle/>
          <a:p>
            <a:r>
              <a:rPr lang="sl-SI" sz="3600" b="1" dirty="0" smtClean="0"/>
              <a:t>Tobija Lampe</a:t>
            </a:r>
          </a:p>
          <a:p>
            <a:r>
              <a:rPr lang="sl-SI" sz="3600" b="1" dirty="0" smtClean="0"/>
              <a:t>Tine Leskovec </a:t>
            </a:r>
          </a:p>
          <a:p>
            <a:r>
              <a:rPr lang="sl-SI" sz="3600" b="1" dirty="0" smtClean="0"/>
              <a:t>Jure Puc</a:t>
            </a:r>
          </a:p>
          <a:p>
            <a:endParaRPr lang="sl-SI" sz="3600" b="1" dirty="0" smtClean="0"/>
          </a:p>
          <a:p>
            <a:r>
              <a:rPr lang="sl-SI" sz="1900" b="1" dirty="0" smtClean="0"/>
              <a:t>Mentorica: Jasmina Likar </a:t>
            </a:r>
            <a:r>
              <a:rPr lang="sl-SI" sz="1900" b="1" dirty="0" err="1" smtClean="0"/>
              <a:t>Štinjek</a:t>
            </a:r>
            <a:endParaRPr lang="sl-SI" sz="1900" b="1" dirty="0" smtClean="0"/>
          </a:p>
          <a:p>
            <a:r>
              <a:rPr lang="sl-SI" sz="1900" b="1" dirty="0" smtClean="0"/>
              <a:t>Šolsko leto: 2015/16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296144" cy="16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3707904" y="1988840"/>
            <a:ext cx="5408984" cy="150915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smtClean="0"/>
              <a:t> = dobri prijatelji</a:t>
            </a:r>
            <a:endParaRPr lang="sl-SI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83837" y="1988840"/>
            <a:ext cx="3960440" cy="1152128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smtClean="0"/>
              <a:t>skrito geslo</a:t>
            </a:r>
            <a:endParaRPr lang="sl-SI" dirty="0"/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3743501" y="486436"/>
            <a:ext cx="4823864" cy="1152128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900" b="1" dirty="0" smtClean="0"/>
              <a:t>STRIP NATEČAJ</a:t>
            </a:r>
          </a:p>
          <a:p>
            <a:r>
              <a:rPr lang="sl-SI" sz="1900" b="1" dirty="0" smtClean="0"/>
              <a:t>„Puščamo prijazne digitalne odtise – ustavimo spletno trpinčenje“</a:t>
            </a:r>
            <a:endParaRPr lang="sl-SI" sz="1900" b="1" dirty="0" smtClean="0"/>
          </a:p>
        </p:txBody>
      </p:sp>
    </p:spTree>
    <p:extLst>
      <p:ext uri="{BB962C8B-B14F-4D97-AF65-F5344CB8AC3E}">
        <p14:creationId xmlns:p14="http://schemas.microsoft.com/office/powerpoint/2010/main" val="296439743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Zgodovina\Desktop\slike tine\RIMG1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39" y="603787"/>
            <a:ext cx="7315200" cy="5486400"/>
          </a:xfrm>
          <a:prstGeom prst="rect">
            <a:avLst/>
          </a:prstGeom>
          <a:ln w="635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683568" y="404664"/>
            <a:ext cx="3744416" cy="870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In objavila sta neumnosti. Veliko neumnosti …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aokrožen pravokotni oblaček 3"/>
          <p:cNvSpPr/>
          <p:nvPr/>
        </p:nvSpPr>
        <p:spPr>
          <a:xfrm>
            <a:off x="4860032" y="228092"/>
            <a:ext cx="3600400" cy="1224136"/>
          </a:xfrm>
          <a:prstGeom prst="wedgeRoundRectCallout">
            <a:avLst>
              <a:gd name="adj1" fmla="val -46640"/>
              <a:gd name="adj2" fmla="val 11671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To bo jutri zanimivo. Komaj čakam, da pridemo v šolo. Kako se bomo smejali. Čist nič jasno mu ne bo.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07863"/>
            <a:ext cx="936104" cy="105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861306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Zgodovina\Desktop\slike tine\RIMG11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5"/>
          <a:stretch/>
        </p:blipFill>
        <p:spPr bwMode="auto">
          <a:xfrm>
            <a:off x="1619672" y="476672"/>
            <a:ext cx="5832648" cy="5986005"/>
          </a:xfrm>
          <a:prstGeom prst="rect">
            <a:avLst/>
          </a:prstGeom>
          <a:ln w="635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628381" y="1484784"/>
            <a:ext cx="5832648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Učiteljici pišeta neumnosti. LOL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79366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godovina\Desktop\slike tine\IMG_6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4876800"/>
          </a:xfrm>
          <a:prstGeom prst="rect">
            <a:avLst/>
          </a:prstGeom>
          <a:ln w="635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krožen pravokotni oblaček 3"/>
          <p:cNvSpPr/>
          <p:nvPr/>
        </p:nvSpPr>
        <p:spPr>
          <a:xfrm>
            <a:off x="2195736" y="296652"/>
            <a:ext cx="3096344" cy="828092"/>
          </a:xfrm>
          <a:prstGeom prst="wedgeRoundRectCallout">
            <a:avLst>
              <a:gd name="adj1" fmla="val 4273"/>
              <a:gd name="adj2" fmla="val 26210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Kako si upaš!!!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Oblak 4"/>
          <p:cNvSpPr/>
          <p:nvPr/>
        </p:nvSpPr>
        <p:spPr>
          <a:xfrm>
            <a:off x="6228184" y="764704"/>
            <a:ext cx="2736304" cy="2160240"/>
          </a:xfrm>
          <a:prstGeom prst="cloudCallout">
            <a:avLst>
              <a:gd name="adj1" fmla="val -42890"/>
              <a:gd name="adj2" fmla="val 7112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Kateri NUDL je to napisal  na </a:t>
            </a:r>
            <a:r>
              <a:rPr lang="sl-SI" b="1" dirty="0" err="1" smtClean="0">
                <a:solidFill>
                  <a:schemeClr val="accent1">
                    <a:lumMod val="50000"/>
                  </a:schemeClr>
                </a:solidFill>
              </a:rPr>
              <a:t>fb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Zaokrožen pravokotni oblaček 5"/>
          <p:cNvSpPr/>
          <p:nvPr/>
        </p:nvSpPr>
        <p:spPr>
          <a:xfrm>
            <a:off x="251520" y="1286762"/>
            <a:ext cx="3096344" cy="828092"/>
          </a:xfrm>
          <a:prstGeom prst="wedgeRoundRectCallout">
            <a:avLst>
              <a:gd name="adj1" fmla="val 20468"/>
              <a:gd name="adj2" fmla="val 15702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Kar pozabi, da boš še kdaj od mene nalogo prepisoval!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324" y="1916832"/>
            <a:ext cx="687871" cy="66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365389"/>
      </p:ext>
    </p:extLst>
  </p:cSld>
  <p:clrMapOvr>
    <a:masterClrMapping/>
  </p:clrMapOvr>
  <p:transition spd="slow" advClick="0" advTm="9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godovina\Desktop\slike tine\IMG_6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4876800"/>
          </a:xfrm>
          <a:prstGeom prst="rect">
            <a:avLst/>
          </a:prstGeom>
          <a:ln w="635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ni oblaček 1"/>
          <p:cNvSpPr/>
          <p:nvPr/>
        </p:nvSpPr>
        <p:spPr>
          <a:xfrm>
            <a:off x="4832309" y="620688"/>
            <a:ext cx="1971939" cy="1368152"/>
          </a:xfrm>
          <a:prstGeom prst="wedgeEllipseCallout">
            <a:avLst>
              <a:gd name="adj1" fmla="val -39507"/>
              <a:gd name="adj2" fmla="val 693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To si napisal … 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Oblak 5"/>
          <p:cNvSpPr/>
          <p:nvPr/>
        </p:nvSpPr>
        <p:spPr>
          <a:xfrm>
            <a:off x="6883811" y="1268760"/>
            <a:ext cx="2232248" cy="1800200"/>
          </a:xfrm>
          <a:prstGeom prst="cloudCallout">
            <a:avLst>
              <a:gd name="adj1" fmla="val -42890"/>
              <a:gd name="adj2" fmla="val 7112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041" y="1412776"/>
            <a:ext cx="1265186" cy="141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217974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godovina\Desktop\slike tine\IMG_6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 w="63500"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lak 1"/>
          <p:cNvSpPr/>
          <p:nvPr/>
        </p:nvSpPr>
        <p:spPr>
          <a:xfrm>
            <a:off x="5508103" y="260648"/>
            <a:ext cx="3312369" cy="1800200"/>
          </a:xfrm>
          <a:prstGeom prst="cloudCallout">
            <a:avLst>
              <a:gd name="adj1" fmla="val -35130"/>
              <a:gd name="adj2" fmla="val 8901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dirty="0" smtClean="0">
                <a:solidFill>
                  <a:schemeClr val="accent1">
                    <a:lumMod val="50000"/>
                  </a:schemeClr>
                </a:solidFill>
              </a:rPr>
              <a:t>?!#@§¦</a:t>
            </a:r>
            <a:endParaRPr lang="sl-SI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aokrožen pravokotni oblaček 3"/>
          <p:cNvSpPr/>
          <p:nvPr/>
        </p:nvSpPr>
        <p:spPr>
          <a:xfrm>
            <a:off x="2123728" y="332656"/>
            <a:ext cx="3096344" cy="828092"/>
          </a:xfrm>
          <a:prstGeom prst="wedgeRoundRectCallout">
            <a:avLst>
              <a:gd name="adj1" fmla="val 44760"/>
              <a:gd name="adj2" fmla="val 22648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sl-SI" b="1" smtClean="0">
                <a:solidFill>
                  <a:schemeClr val="accent1">
                    <a:lumMod val="50000"/>
                  </a:schemeClr>
                </a:solidFill>
              </a:rPr>
              <a:t>čiteljica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, jaz tega sploh nisem pisal! Jaz o tem ne vem nič.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325" y="1988840"/>
            <a:ext cx="101655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952744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godovina\Desktop\slike tine\IMG_6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4876800"/>
          </a:xfrm>
          <a:prstGeom prst="rect">
            <a:avLst/>
          </a:prstGeom>
          <a:ln w="635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lak 1"/>
          <p:cNvSpPr/>
          <p:nvPr/>
        </p:nvSpPr>
        <p:spPr>
          <a:xfrm>
            <a:off x="4932040" y="260648"/>
            <a:ext cx="3297560" cy="2348880"/>
          </a:xfrm>
          <a:prstGeom prst="cloudCallout">
            <a:avLst>
              <a:gd name="adj1" fmla="val -38942"/>
              <a:gd name="adj2" fmla="val 560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HAHAHAHAHA</a:t>
            </a:r>
          </a:p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Ga vidi mama!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769"/>
            <a:ext cx="19716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247239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Zgodovina\Desktop\slike tine\IMG_6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4876800"/>
          </a:xfrm>
          <a:prstGeom prst="rect">
            <a:avLst/>
          </a:prstGeom>
          <a:ln w="635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lak 1"/>
          <p:cNvSpPr/>
          <p:nvPr/>
        </p:nvSpPr>
        <p:spPr>
          <a:xfrm>
            <a:off x="3923928" y="116632"/>
            <a:ext cx="3888432" cy="1728192"/>
          </a:xfrm>
          <a:prstGeom prst="cloudCallout">
            <a:avLst>
              <a:gd name="adj1" fmla="val -33729"/>
              <a:gd name="adj2" fmla="val 7677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Kaj mi je bilo treba!!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aobljeni pravokotnik 3"/>
          <p:cNvSpPr/>
          <p:nvPr/>
        </p:nvSpPr>
        <p:spPr>
          <a:xfrm>
            <a:off x="539552" y="260762"/>
            <a:ext cx="2952328" cy="8640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Juretu se prebudi slaba vest.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6055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godovina\Desktop\slike tine\RIMG1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85800"/>
            <a:ext cx="7315200" cy="5486400"/>
          </a:xfrm>
          <a:prstGeom prst="rect">
            <a:avLst/>
          </a:prstGeom>
          <a:ln w="635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ni oblaček 1"/>
          <p:cNvSpPr/>
          <p:nvPr/>
        </p:nvSpPr>
        <p:spPr>
          <a:xfrm>
            <a:off x="539552" y="188640"/>
            <a:ext cx="4248472" cy="2520280"/>
          </a:xfrm>
          <a:prstGeom prst="wedgeEllipseCallout">
            <a:avLst>
              <a:gd name="adj1" fmla="val -4377"/>
              <a:gd name="adj2" fmla="val 6835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b="1" dirty="0" err="1" smtClean="0">
                <a:solidFill>
                  <a:schemeClr val="accent1">
                    <a:lumMod val="50000"/>
                  </a:schemeClr>
                </a:solidFill>
              </a:rPr>
              <a:t>Joooj</a:t>
            </a: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</a:rPr>
              <a:t>!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Kako naj se rešim iz tega? Kako naj mu pomagam? </a:t>
            </a:r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Č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e povem učiteljici, bo name jezen Tine, če ne, bo pa Tobija vsega kriv.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30655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godovina\Desktop\slike tine\RIMG1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ln w="635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ni oblaček 1"/>
          <p:cNvSpPr/>
          <p:nvPr/>
        </p:nvSpPr>
        <p:spPr>
          <a:xfrm>
            <a:off x="4860032" y="685800"/>
            <a:ext cx="3456384" cy="2016224"/>
          </a:xfrm>
          <a:prstGeom prst="wedgeEllipseCallout">
            <a:avLst>
              <a:gd name="adj1" fmla="val 5622"/>
              <a:gd name="adj2" fmla="val 7420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Tukaj piše, da je najbolje, če se o vsakem sumu zlorabe pogovorimo z odraslo osebo. Kdo mi bo verjel?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Ovalni oblaček 3"/>
          <p:cNvSpPr/>
          <p:nvPr/>
        </p:nvSpPr>
        <p:spPr>
          <a:xfrm>
            <a:off x="467544" y="116632"/>
            <a:ext cx="3456384" cy="2088232"/>
          </a:xfrm>
          <a:prstGeom prst="wedgeEllipseCallout">
            <a:avLst>
              <a:gd name="adj1" fmla="val 61528"/>
              <a:gd name="adj2" fmla="val 5452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 smtClean="0">
                <a:solidFill>
                  <a:schemeClr val="accent1">
                    <a:lumMod val="50000"/>
                  </a:schemeClr>
                </a:solidFill>
              </a:rPr>
              <a:t>AAAGH!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Kako naj se rešim iz tega. Nihče mi nič ne verjame. Verjetno mi je kdo udrl na moj </a:t>
            </a:r>
            <a:r>
              <a:rPr lang="sl-SI" b="1" dirty="0" err="1" smtClean="0">
                <a:solidFill>
                  <a:schemeClr val="accent1">
                    <a:lumMod val="50000"/>
                  </a:schemeClr>
                </a:solidFill>
              </a:rPr>
              <a:t>facebook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sl-SI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63770"/>
      </p:ext>
    </p:extLst>
  </p:cSld>
  <p:clrMapOvr>
    <a:masterClrMapping/>
  </p:clrMapOvr>
  <p:transition spd="slow" advClick="0" advTm="1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godovina\Desktop\slike tine\IMG_6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4876800"/>
          </a:xfrm>
          <a:prstGeom prst="rect">
            <a:avLst/>
          </a:prstGeom>
          <a:ln w="635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ni oblaček 1"/>
          <p:cNvSpPr/>
          <p:nvPr/>
        </p:nvSpPr>
        <p:spPr>
          <a:xfrm>
            <a:off x="3599503" y="201974"/>
            <a:ext cx="5256584" cy="2048790"/>
          </a:xfrm>
          <a:prstGeom prst="wedgeEllipseCallout">
            <a:avLst>
              <a:gd name="adj1" fmla="val 7133"/>
              <a:gd name="adj2" fmla="val 80421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Učiteljica, jaz bi vam rad nekaj povedal. Tisto, kar vam je pisal Tobija, sploh ni pisal on. Tine je videl njegovo geslo in vdrl v njegov profil in malo pisal naokrog. 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aokrožen pravokotni oblaček 3"/>
          <p:cNvSpPr/>
          <p:nvPr/>
        </p:nvSpPr>
        <p:spPr>
          <a:xfrm>
            <a:off x="287292" y="991788"/>
            <a:ext cx="3096344" cy="1143938"/>
          </a:xfrm>
          <a:prstGeom prst="wedgeRoundRectCallout">
            <a:avLst>
              <a:gd name="adj1" fmla="val 42602"/>
              <a:gd name="adj2" fmla="val 7092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In zakaj ga nisi ustavil? Če si bil zraven, si kriv tudi ti. Lahko bi to preprečil.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84728"/>
      </p:ext>
    </p:extLst>
  </p:cSld>
  <p:clrMapOvr>
    <a:masterClrMapping/>
  </p:clrMapOvr>
  <p:transition spd="slow" advClick="0" advTm="1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godovina\Desktop\slike tine\RIMG1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22920"/>
            <a:ext cx="7315200" cy="5486400"/>
          </a:xfrm>
          <a:prstGeom prst="rect">
            <a:avLst/>
          </a:prstGeom>
          <a:ln w="63500"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jeni pravokotnik 1"/>
          <p:cNvSpPr/>
          <p:nvPr/>
        </p:nvSpPr>
        <p:spPr>
          <a:xfrm>
            <a:off x="539552" y="332656"/>
            <a:ext cx="360040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Vse se je začelo nekega popoldneva, ko so trije dobri prijatelji pri Tobiju igrali igrice.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75" y="779130"/>
            <a:ext cx="1656184" cy="98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425617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64" y="711090"/>
            <a:ext cx="7320792" cy="5489354"/>
          </a:xfrm>
          <a:prstGeom prst="rect">
            <a:avLst/>
          </a:prstGeom>
          <a:noFill/>
          <a:ln w="635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krožen pravokotni oblaček 3"/>
          <p:cNvSpPr/>
          <p:nvPr/>
        </p:nvSpPr>
        <p:spPr>
          <a:xfrm>
            <a:off x="388738" y="4869160"/>
            <a:ext cx="4339593" cy="1497013"/>
          </a:xfrm>
          <a:prstGeom prst="wedgeRoundRectCallout">
            <a:avLst>
              <a:gd name="adj1" fmla="val -12638"/>
              <a:gd name="adj2" fmla="val -13766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Fanta, sploh nista razmišljala, v kaj sta se spustila. </a:t>
            </a:r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ista razmišljala </a:t>
            </a:r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 posledicah, kakšne težave bi lahko Tobiju povzročila ... 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Zaokrožen pravokotni oblaček 4"/>
          <p:cNvSpPr/>
          <p:nvPr/>
        </p:nvSpPr>
        <p:spPr>
          <a:xfrm>
            <a:off x="5148064" y="419819"/>
            <a:ext cx="3612380" cy="1497013"/>
          </a:xfrm>
          <a:prstGeom prst="wedgeRoundRectCallout">
            <a:avLst>
              <a:gd name="adj1" fmla="val -14216"/>
              <a:gd name="adj2" fmla="val 9852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Gospa učiteljica, jaz bom vsem, ki sem jim pisal iz Tobijevega profila, povedal, kaj sem naredil in da Tobija ni nič kriv.</a:t>
            </a:r>
          </a:p>
        </p:txBody>
      </p:sp>
      <p:sp>
        <p:nvSpPr>
          <p:cNvPr id="6" name="Zaobljeni pravokotnik 5"/>
          <p:cNvSpPr/>
          <p:nvPr/>
        </p:nvSpPr>
        <p:spPr>
          <a:xfrm>
            <a:off x="323529" y="279080"/>
            <a:ext cx="4272232" cy="8640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Učiteljica pokliče vse tri na razgovor, da bi skupaj rešili nastali problem.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6751"/>
      </p:ext>
    </p:extLst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3" y="836712"/>
            <a:ext cx="7152881" cy="5363449"/>
          </a:xfrm>
          <a:prstGeom prst="rect">
            <a:avLst/>
          </a:prstGeom>
          <a:noFill/>
          <a:ln w="635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krožen pravokotni oblaček 4"/>
          <p:cNvSpPr/>
          <p:nvPr/>
        </p:nvSpPr>
        <p:spPr>
          <a:xfrm>
            <a:off x="1115616" y="260648"/>
            <a:ext cx="3612380" cy="1497013"/>
          </a:xfrm>
          <a:prstGeom prst="wedgeRoundRectCallout">
            <a:avLst>
              <a:gd name="adj1" fmla="val 38451"/>
              <a:gd name="adj2" fmla="val 6995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Oprosti! Sploh nisem razmišljal, kaj sem delal. Zdelo se mi je zanimivo, nisem pa pomislil na posledice.</a:t>
            </a:r>
          </a:p>
        </p:txBody>
      </p:sp>
      <p:sp>
        <p:nvSpPr>
          <p:cNvPr id="6" name="Oblak 5"/>
          <p:cNvSpPr/>
          <p:nvPr/>
        </p:nvSpPr>
        <p:spPr>
          <a:xfrm>
            <a:off x="2389357" y="4758119"/>
            <a:ext cx="2915019" cy="1800200"/>
          </a:xfrm>
          <a:prstGeom prst="cloudCallout">
            <a:avLst>
              <a:gd name="adj1" fmla="val -59415"/>
              <a:gd name="adj2" fmla="val -11662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Končno! Prav vesel sem, da se je vse razrešilo.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81" y="2204864"/>
            <a:ext cx="720080" cy="81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991473"/>
      </p:ext>
    </p:extLst>
  </p:cSld>
  <p:clrMapOvr>
    <a:masterClrMapping/>
  </p:clrMapOvr>
  <p:transition spd="slow" advClick="0" advTm="1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14077"/>
            <a:ext cx="7202556" cy="5400698"/>
          </a:xfrm>
          <a:prstGeom prst="rect">
            <a:avLst/>
          </a:prstGeom>
          <a:noFill/>
          <a:ln w="635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jeni pravokotnik 3"/>
          <p:cNvSpPr/>
          <p:nvPr/>
        </p:nvSpPr>
        <p:spPr>
          <a:xfrm>
            <a:off x="971600" y="692772"/>
            <a:ext cx="7225137" cy="8640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In spet so postali prijatelji.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59045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66" y="722801"/>
            <a:ext cx="7106393" cy="5328592"/>
          </a:xfrm>
          <a:prstGeom prst="rect">
            <a:avLst/>
          </a:prstGeom>
          <a:noFill/>
          <a:ln w="635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jeni pravokotnik 3"/>
          <p:cNvSpPr/>
          <p:nvPr/>
        </p:nvSpPr>
        <p:spPr>
          <a:xfrm>
            <a:off x="1073266" y="671999"/>
            <a:ext cx="7106392" cy="8847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In prav gotovo si gesel ne bodo več kradli.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33459"/>
            <a:ext cx="2376264" cy="9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020343"/>
      </p:ext>
    </p:extLst>
  </p:cSld>
  <p:clrMapOvr>
    <a:masterClrMapping/>
  </p:clrMapOvr>
  <p:transition spd="slow" advClick="0" advTm="8000">
    <p:randomBa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godovina\Desktop\slike tine\RIMG1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ln w="635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krožen pravokotni oblaček 1"/>
          <p:cNvSpPr/>
          <p:nvPr/>
        </p:nvSpPr>
        <p:spPr>
          <a:xfrm>
            <a:off x="914400" y="695846"/>
            <a:ext cx="1584176" cy="1076969"/>
          </a:xfrm>
          <a:prstGeom prst="wedgeRoundRectCallout">
            <a:avLst>
              <a:gd name="adj1" fmla="val 67672"/>
              <a:gd name="adj2" fmla="val 9878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Ha, ha, ha, spet si izgubil! Ti zguba …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aokrožen pravokotni oblaček 3"/>
          <p:cNvSpPr/>
          <p:nvPr/>
        </p:nvSpPr>
        <p:spPr>
          <a:xfrm>
            <a:off x="4860032" y="695846"/>
            <a:ext cx="2304256" cy="1292993"/>
          </a:xfrm>
          <a:prstGeom prst="wedgeRoundRectCallout">
            <a:avLst>
              <a:gd name="adj1" fmla="val -57723"/>
              <a:gd name="adj2" fmla="val 9560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aj, daj, gremo raje malo na </a:t>
            </a:r>
            <a:r>
              <a:rPr lang="sl-SI" b="1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sl-SI" b="1" dirty="0" err="1" smtClean="0">
                <a:solidFill>
                  <a:schemeClr val="accent1">
                    <a:lumMod val="50000"/>
                  </a:schemeClr>
                </a:solidFill>
              </a:rPr>
              <a:t>acebook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9693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Zgodovina\Desktop\slike tine\RIMG1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769835" cy="4327376"/>
          </a:xfrm>
          <a:prstGeom prst="rect">
            <a:avLst/>
          </a:prstGeom>
          <a:ln w="635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4896544" cy="3672408"/>
          </a:xfrm>
          <a:prstGeom prst="rect">
            <a:avLst/>
          </a:prstGeom>
          <a:ln w="635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blak 1"/>
          <p:cNvSpPr/>
          <p:nvPr/>
        </p:nvSpPr>
        <p:spPr>
          <a:xfrm>
            <a:off x="6300192" y="1198028"/>
            <a:ext cx="2592288" cy="1800200"/>
          </a:xfrm>
          <a:prstGeom prst="cloudCallout">
            <a:avLst>
              <a:gd name="adj1" fmla="val -12764"/>
              <a:gd name="adj2" fmla="val 7560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OHHHHHH, sedaj sem pa videl njegovo geslo!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85256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godovina\Desktop\slike tine\RIMG1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0688"/>
            <a:ext cx="7315200" cy="5486400"/>
          </a:xfrm>
          <a:prstGeom prst="rect">
            <a:avLst/>
          </a:prstGeom>
          <a:ln w="635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ak 2"/>
          <p:cNvSpPr/>
          <p:nvPr/>
        </p:nvSpPr>
        <p:spPr>
          <a:xfrm>
            <a:off x="5436096" y="116632"/>
            <a:ext cx="3600400" cy="2016224"/>
          </a:xfrm>
          <a:prstGeom prst="cloudCallout">
            <a:avLst>
              <a:gd name="adj1" fmla="val -63975"/>
              <a:gd name="adj2" fmla="val 6835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HMMMMMM</a:t>
            </a:r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Imam idejo!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5542"/>
            <a:ext cx="957300" cy="16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33405"/>
      </p:ext>
    </p:extLst>
  </p:cSld>
  <p:clrMapOvr>
    <a:masterClrMapping/>
  </p:clrMapOvr>
  <p:transition spd="slow" advClick="0" advTm="10000">
    <p:randomBar dir="vert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godovina\Desktop\slike tine\RIMG1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63500">
            <a:solidFill>
              <a:schemeClr val="tx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krožen pravokotni oblaček 2"/>
          <p:cNvSpPr/>
          <p:nvPr/>
        </p:nvSpPr>
        <p:spPr>
          <a:xfrm>
            <a:off x="4355976" y="685800"/>
            <a:ext cx="2592288" cy="943000"/>
          </a:xfrm>
          <a:prstGeom prst="wedgeRoundRectCallout">
            <a:avLst>
              <a:gd name="adj1" fmla="val -53262"/>
              <a:gd name="adj2" fmla="val 9379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err="1" smtClean="0">
                <a:solidFill>
                  <a:schemeClr val="accent1">
                    <a:lumMod val="50000"/>
                  </a:schemeClr>
                </a:solidFill>
              </a:rPr>
              <a:t>Adijo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,se vidimo!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28903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godovina\Desktop\slike tine\RIMG1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06169"/>
            <a:ext cx="7315200" cy="5486400"/>
          </a:xfrm>
          <a:prstGeom prst="rect">
            <a:avLst/>
          </a:prstGeom>
          <a:ln w="635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ni oblaček 1"/>
          <p:cNvSpPr/>
          <p:nvPr/>
        </p:nvSpPr>
        <p:spPr>
          <a:xfrm>
            <a:off x="914400" y="260648"/>
            <a:ext cx="2952328" cy="2016224"/>
          </a:xfrm>
          <a:prstGeom prst="wedgeEllipseCallout">
            <a:avLst>
              <a:gd name="adj1" fmla="val 119041"/>
              <a:gd name="adj2" fmla="val 3643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Hej, videl sem geslo! Daj, greva malo na njegov profil, da vidiva, če si s katero dopisuje.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88787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088029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godovina\Desktop\slike tine\RIMG1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ln w="635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krožen pravokotni oblaček 2"/>
          <p:cNvSpPr/>
          <p:nvPr/>
        </p:nvSpPr>
        <p:spPr>
          <a:xfrm>
            <a:off x="2771800" y="404664"/>
            <a:ext cx="3600400" cy="1224136"/>
          </a:xfrm>
          <a:prstGeom prst="wedgeRoundRectCallout">
            <a:avLst>
              <a:gd name="adj1" fmla="val -46640"/>
              <a:gd name="adj2" fmla="val 11671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Upam, da je pravo. Joj, kako butasto geslo ima.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28393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Zgodovina\Desktop\slike tine\RIMG1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ln w="635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3909120" y="685800"/>
            <a:ext cx="4320480" cy="7269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In sta  že na Tobijevem </a:t>
            </a:r>
            <a:r>
              <a:rPr lang="sl-SI" b="1" dirty="0" err="1" smtClean="0">
                <a:solidFill>
                  <a:schemeClr val="accent1">
                    <a:lumMod val="50000"/>
                  </a:schemeClr>
                </a:solidFill>
              </a:rPr>
              <a:t>Facebooku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45327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hnika">
  <a:themeElements>
    <a:clrScheme name="Te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367</TotalTime>
  <Words>486</Words>
  <Application>Microsoft Office PowerPoint</Application>
  <PresentationFormat>Diaprojekcija na zaslonu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4" baseType="lpstr">
      <vt:lpstr>Tehnika</vt:lpstr>
      <vt:lpstr>skrito geslo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Zgodovina</dc:creator>
  <cp:lastModifiedBy>Uporabnik</cp:lastModifiedBy>
  <cp:revision>53</cp:revision>
  <dcterms:created xsi:type="dcterms:W3CDTF">2016-01-13T11:43:52Z</dcterms:created>
  <dcterms:modified xsi:type="dcterms:W3CDTF">2016-03-21T07:59:01Z</dcterms:modified>
</cp:coreProperties>
</file>